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500" r:id="rId2"/>
    <p:sldId id="477" r:id="rId3"/>
    <p:sldId id="482" r:id="rId4"/>
    <p:sldId id="491" r:id="rId5"/>
    <p:sldId id="492" r:id="rId6"/>
    <p:sldId id="499" r:id="rId7"/>
    <p:sldId id="479" r:id="rId8"/>
    <p:sldId id="498" r:id="rId9"/>
    <p:sldId id="487" r:id="rId10"/>
    <p:sldId id="489" r:id="rId11"/>
    <p:sldId id="485" r:id="rId12"/>
    <p:sldId id="495" r:id="rId13"/>
    <p:sldId id="496" r:id="rId14"/>
    <p:sldId id="494" r:id="rId15"/>
    <p:sldId id="497" r:id="rId16"/>
    <p:sldId id="490" r:id="rId17"/>
  </p:sldIdLst>
  <p:sldSz cx="12192000" cy="6858000"/>
  <p:notesSz cx="6858000" cy="9144000"/>
  <p:defaultText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p:restoredTop sz="94651"/>
  </p:normalViewPr>
  <p:slideViewPr>
    <p:cSldViewPr snapToGrid="0" snapToObjects="1">
      <p:cViewPr>
        <p:scale>
          <a:sx n="76" d="100"/>
          <a:sy n="76" d="100"/>
        </p:scale>
        <p:origin x="-480" y="1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B493096-2886-2544-8BC8-6FAF8DED01E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x-none"/>
          </a:p>
        </p:txBody>
      </p:sp>
      <p:sp>
        <p:nvSpPr>
          <p:cNvPr id="3" name="Subtitle 2">
            <a:extLst>
              <a:ext uri="{FF2B5EF4-FFF2-40B4-BE49-F238E27FC236}">
                <a16:creationId xmlns:a16="http://schemas.microsoft.com/office/drawing/2014/main" xmlns="" id="{96F79D88-BE7C-E441-9854-FF7DBEAE9AB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x-none"/>
          </a:p>
        </p:txBody>
      </p:sp>
      <p:sp>
        <p:nvSpPr>
          <p:cNvPr id="4" name="Date Placeholder 3">
            <a:extLst>
              <a:ext uri="{FF2B5EF4-FFF2-40B4-BE49-F238E27FC236}">
                <a16:creationId xmlns:a16="http://schemas.microsoft.com/office/drawing/2014/main" xmlns="" id="{26C968C0-1272-FC46-B6B1-B48493D537B5}"/>
              </a:ext>
            </a:extLst>
          </p:cNvPr>
          <p:cNvSpPr>
            <a:spLocks noGrp="1"/>
          </p:cNvSpPr>
          <p:nvPr>
            <p:ph type="dt" sz="half" idx="10"/>
          </p:nvPr>
        </p:nvSpPr>
        <p:spPr/>
        <p:txBody>
          <a:bodyPr/>
          <a:lstStyle/>
          <a:p>
            <a:fld id="{DCABFE86-5F1F-6946-9818-B4D877E6DEA8}" type="datetimeFigureOut">
              <a:rPr lang="x-none" smtClean="0"/>
              <a:t>9/11/2021</a:t>
            </a:fld>
            <a:endParaRPr lang="x-none"/>
          </a:p>
        </p:txBody>
      </p:sp>
      <p:sp>
        <p:nvSpPr>
          <p:cNvPr id="5" name="Footer Placeholder 4">
            <a:extLst>
              <a:ext uri="{FF2B5EF4-FFF2-40B4-BE49-F238E27FC236}">
                <a16:creationId xmlns:a16="http://schemas.microsoft.com/office/drawing/2014/main" xmlns="" id="{AB5FA692-4B01-CC48-A620-4A44972CFC98}"/>
              </a:ext>
            </a:extLst>
          </p:cNvPr>
          <p:cNvSpPr>
            <a:spLocks noGrp="1"/>
          </p:cNvSpPr>
          <p:nvPr>
            <p:ph type="ftr" sz="quarter" idx="11"/>
          </p:nvPr>
        </p:nvSpPr>
        <p:spPr/>
        <p:txBody>
          <a:bodyPr/>
          <a:lstStyle/>
          <a:p>
            <a:endParaRPr lang="x-none"/>
          </a:p>
        </p:txBody>
      </p:sp>
      <p:sp>
        <p:nvSpPr>
          <p:cNvPr id="6" name="Slide Number Placeholder 5">
            <a:extLst>
              <a:ext uri="{FF2B5EF4-FFF2-40B4-BE49-F238E27FC236}">
                <a16:creationId xmlns:a16="http://schemas.microsoft.com/office/drawing/2014/main" xmlns="" id="{31C4DE83-2E00-2149-8212-35CE3E10D264}"/>
              </a:ext>
            </a:extLst>
          </p:cNvPr>
          <p:cNvSpPr>
            <a:spLocks noGrp="1"/>
          </p:cNvSpPr>
          <p:nvPr>
            <p:ph type="sldNum" sz="quarter" idx="12"/>
          </p:nvPr>
        </p:nvSpPr>
        <p:spPr/>
        <p:txBody>
          <a:bodyPr/>
          <a:lstStyle/>
          <a:p>
            <a:fld id="{0E5F207E-C5CA-3246-A3D1-75505BB9440F}" type="slidenum">
              <a:rPr lang="x-none" smtClean="0"/>
              <a:t>‹#›</a:t>
            </a:fld>
            <a:endParaRPr lang="x-none"/>
          </a:p>
        </p:txBody>
      </p:sp>
    </p:spTree>
    <p:extLst>
      <p:ext uri="{BB962C8B-B14F-4D97-AF65-F5344CB8AC3E}">
        <p14:creationId xmlns:p14="http://schemas.microsoft.com/office/powerpoint/2010/main" val="32879377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E3C4046-7137-BF40-806C-7FEE66B71360}"/>
              </a:ext>
            </a:extLst>
          </p:cNvPr>
          <p:cNvSpPr>
            <a:spLocks noGrp="1"/>
          </p:cNvSpPr>
          <p:nvPr>
            <p:ph type="title"/>
          </p:nvPr>
        </p:nvSpPr>
        <p:spPr/>
        <p:txBody>
          <a:bodyPr/>
          <a:lstStyle/>
          <a:p>
            <a:r>
              <a:rPr lang="en-US"/>
              <a:t>Click to edit Master title style</a:t>
            </a:r>
            <a:endParaRPr lang="x-none"/>
          </a:p>
        </p:txBody>
      </p:sp>
      <p:sp>
        <p:nvSpPr>
          <p:cNvPr id="3" name="Vertical Text Placeholder 2">
            <a:extLst>
              <a:ext uri="{FF2B5EF4-FFF2-40B4-BE49-F238E27FC236}">
                <a16:creationId xmlns:a16="http://schemas.microsoft.com/office/drawing/2014/main" xmlns="" id="{9148D392-8E23-C645-9B3B-176D24E7E7E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Date Placeholder 3">
            <a:extLst>
              <a:ext uri="{FF2B5EF4-FFF2-40B4-BE49-F238E27FC236}">
                <a16:creationId xmlns:a16="http://schemas.microsoft.com/office/drawing/2014/main" xmlns="" id="{56D5CBA5-B345-E042-B1BF-D36A7A18823E}"/>
              </a:ext>
            </a:extLst>
          </p:cNvPr>
          <p:cNvSpPr>
            <a:spLocks noGrp="1"/>
          </p:cNvSpPr>
          <p:nvPr>
            <p:ph type="dt" sz="half" idx="10"/>
          </p:nvPr>
        </p:nvSpPr>
        <p:spPr/>
        <p:txBody>
          <a:bodyPr/>
          <a:lstStyle/>
          <a:p>
            <a:fld id="{DCABFE86-5F1F-6946-9818-B4D877E6DEA8}" type="datetimeFigureOut">
              <a:rPr lang="x-none" smtClean="0"/>
              <a:t>9/11/2021</a:t>
            </a:fld>
            <a:endParaRPr lang="x-none"/>
          </a:p>
        </p:txBody>
      </p:sp>
      <p:sp>
        <p:nvSpPr>
          <p:cNvPr id="5" name="Footer Placeholder 4">
            <a:extLst>
              <a:ext uri="{FF2B5EF4-FFF2-40B4-BE49-F238E27FC236}">
                <a16:creationId xmlns:a16="http://schemas.microsoft.com/office/drawing/2014/main" xmlns="" id="{EDF7AAC7-258B-3749-8F60-76ACBEAFC0C5}"/>
              </a:ext>
            </a:extLst>
          </p:cNvPr>
          <p:cNvSpPr>
            <a:spLocks noGrp="1"/>
          </p:cNvSpPr>
          <p:nvPr>
            <p:ph type="ftr" sz="quarter" idx="11"/>
          </p:nvPr>
        </p:nvSpPr>
        <p:spPr/>
        <p:txBody>
          <a:bodyPr/>
          <a:lstStyle/>
          <a:p>
            <a:endParaRPr lang="x-none"/>
          </a:p>
        </p:txBody>
      </p:sp>
      <p:sp>
        <p:nvSpPr>
          <p:cNvPr id="6" name="Slide Number Placeholder 5">
            <a:extLst>
              <a:ext uri="{FF2B5EF4-FFF2-40B4-BE49-F238E27FC236}">
                <a16:creationId xmlns:a16="http://schemas.microsoft.com/office/drawing/2014/main" xmlns="" id="{8C73C984-E8AA-5445-9CC0-2EEA355B5B8E}"/>
              </a:ext>
            </a:extLst>
          </p:cNvPr>
          <p:cNvSpPr>
            <a:spLocks noGrp="1"/>
          </p:cNvSpPr>
          <p:nvPr>
            <p:ph type="sldNum" sz="quarter" idx="12"/>
          </p:nvPr>
        </p:nvSpPr>
        <p:spPr/>
        <p:txBody>
          <a:bodyPr/>
          <a:lstStyle/>
          <a:p>
            <a:fld id="{0E5F207E-C5CA-3246-A3D1-75505BB9440F}" type="slidenum">
              <a:rPr lang="x-none" smtClean="0"/>
              <a:t>‹#›</a:t>
            </a:fld>
            <a:endParaRPr lang="x-none"/>
          </a:p>
        </p:txBody>
      </p:sp>
    </p:spTree>
    <p:extLst>
      <p:ext uri="{BB962C8B-B14F-4D97-AF65-F5344CB8AC3E}">
        <p14:creationId xmlns:p14="http://schemas.microsoft.com/office/powerpoint/2010/main" val="2405757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744A2AB4-1214-6045-BF77-65C4F32EB171}"/>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x-none"/>
          </a:p>
        </p:txBody>
      </p:sp>
      <p:sp>
        <p:nvSpPr>
          <p:cNvPr id="3" name="Vertical Text Placeholder 2">
            <a:extLst>
              <a:ext uri="{FF2B5EF4-FFF2-40B4-BE49-F238E27FC236}">
                <a16:creationId xmlns:a16="http://schemas.microsoft.com/office/drawing/2014/main" xmlns="" id="{999E8E26-18DF-5A4B-A5ED-C2FBFAAE9E6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Date Placeholder 3">
            <a:extLst>
              <a:ext uri="{FF2B5EF4-FFF2-40B4-BE49-F238E27FC236}">
                <a16:creationId xmlns:a16="http://schemas.microsoft.com/office/drawing/2014/main" xmlns="" id="{D3984DCA-0EE3-1240-95E3-2375BB651632}"/>
              </a:ext>
            </a:extLst>
          </p:cNvPr>
          <p:cNvSpPr>
            <a:spLocks noGrp="1"/>
          </p:cNvSpPr>
          <p:nvPr>
            <p:ph type="dt" sz="half" idx="10"/>
          </p:nvPr>
        </p:nvSpPr>
        <p:spPr/>
        <p:txBody>
          <a:bodyPr/>
          <a:lstStyle/>
          <a:p>
            <a:fld id="{DCABFE86-5F1F-6946-9818-B4D877E6DEA8}" type="datetimeFigureOut">
              <a:rPr lang="x-none" smtClean="0"/>
              <a:t>9/11/2021</a:t>
            </a:fld>
            <a:endParaRPr lang="x-none"/>
          </a:p>
        </p:txBody>
      </p:sp>
      <p:sp>
        <p:nvSpPr>
          <p:cNvPr id="5" name="Footer Placeholder 4">
            <a:extLst>
              <a:ext uri="{FF2B5EF4-FFF2-40B4-BE49-F238E27FC236}">
                <a16:creationId xmlns:a16="http://schemas.microsoft.com/office/drawing/2014/main" xmlns="" id="{B77FA7E7-C236-354D-B65C-A0745EA7D525}"/>
              </a:ext>
            </a:extLst>
          </p:cNvPr>
          <p:cNvSpPr>
            <a:spLocks noGrp="1"/>
          </p:cNvSpPr>
          <p:nvPr>
            <p:ph type="ftr" sz="quarter" idx="11"/>
          </p:nvPr>
        </p:nvSpPr>
        <p:spPr/>
        <p:txBody>
          <a:bodyPr/>
          <a:lstStyle/>
          <a:p>
            <a:endParaRPr lang="x-none"/>
          </a:p>
        </p:txBody>
      </p:sp>
      <p:sp>
        <p:nvSpPr>
          <p:cNvPr id="6" name="Slide Number Placeholder 5">
            <a:extLst>
              <a:ext uri="{FF2B5EF4-FFF2-40B4-BE49-F238E27FC236}">
                <a16:creationId xmlns:a16="http://schemas.microsoft.com/office/drawing/2014/main" xmlns="" id="{D367947E-CC13-DE43-A931-C039BD973486}"/>
              </a:ext>
            </a:extLst>
          </p:cNvPr>
          <p:cNvSpPr>
            <a:spLocks noGrp="1"/>
          </p:cNvSpPr>
          <p:nvPr>
            <p:ph type="sldNum" sz="quarter" idx="12"/>
          </p:nvPr>
        </p:nvSpPr>
        <p:spPr/>
        <p:txBody>
          <a:bodyPr/>
          <a:lstStyle/>
          <a:p>
            <a:fld id="{0E5F207E-C5CA-3246-A3D1-75505BB9440F}" type="slidenum">
              <a:rPr lang="x-none" smtClean="0"/>
              <a:t>‹#›</a:t>
            </a:fld>
            <a:endParaRPr lang="x-none"/>
          </a:p>
        </p:txBody>
      </p:sp>
    </p:spTree>
    <p:extLst>
      <p:ext uri="{BB962C8B-B14F-4D97-AF65-F5344CB8AC3E}">
        <p14:creationId xmlns:p14="http://schemas.microsoft.com/office/powerpoint/2010/main" val="39209573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C40DF93-E1A2-E14A-A7A1-82E4BDFCCC92}"/>
              </a:ext>
            </a:extLst>
          </p:cNvPr>
          <p:cNvSpPr>
            <a:spLocks noGrp="1"/>
          </p:cNvSpPr>
          <p:nvPr>
            <p:ph type="title"/>
          </p:nvPr>
        </p:nvSpPr>
        <p:spPr/>
        <p:txBody>
          <a:bodyPr/>
          <a:lstStyle/>
          <a:p>
            <a:r>
              <a:rPr lang="en-US"/>
              <a:t>Click to edit Master title style</a:t>
            </a:r>
            <a:endParaRPr lang="x-none"/>
          </a:p>
        </p:txBody>
      </p:sp>
      <p:sp>
        <p:nvSpPr>
          <p:cNvPr id="3" name="Date Placeholder 2">
            <a:extLst>
              <a:ext uri="{FF2B5EF4-FFF2-40B4-BE49-F238E27FC236}">
                <a16:creationId xmlns:a16="http://schemas.microsoft.com/office/drawing/2014/main" xmlns="" id="{8559ED71-ACDD-1E49-891A-595314ED05C1}"/>
              </a:ext>
            </a:extLst>
          </p:cNvPr>
          <p:cNvSpPr>
            <a:spLocks noGrp="1"/>
          </p:cNvSpPr>
          <p:nvPr>
            <p:ph type="dt" sz="half" idx="10"/>
          </p:nvPr>
        </p:nvSpPr>
        <p:spPr/>
        <p:txBody>
          <a:bodyPr/>
          <a:lstStyle/>
          <a:p>
            <a:fld id="{DCABFE86-5F1F-6946-9818-B4D877E6DEA8}" type="datetimeFigureOut">
              <a:rPr lang="x-none" smtClean="0"/>
              <a:t>9/11/2021</a:t>
            </a:fld>
            <a:endParaRPr lang="x-none"/>
          </a:p>
        </p:txBody>
      </p:sp>
      <p:sp>
        <p:nvSpPr>
          <p:cNvPr id="4" name="Footer Placeholder 3">
            <a:extLst>
              <a:ext uri="{FF2B5EF4-FFF2-40B4-BE49-F238E27FC236}">
                <a16:creationId xmlns:a16="http://schemas.microsoft.com/office/drawing/2014/main" xmlns="" id="{253C2FA7-214C-054C-AAF0-D6CC10A5C36A}"/>
              </a:ext>
            </a:extLst>
          </p:cNvPr>
          <p:cNvSpPr>
            <a:spLocks noGrp="1"/>
          </p:cNvSpPr>
          <p:nvPr>
            <p:ph type="ftr" sz="quarter" idx="11"/>
          </p:nvPr>
        </p:nvSpPr>
        <p:spPr/>
        <p:txBody>
          <a:bodyPr/>
          <a:lstStyle/>
          <a:p>
            <a:endParaRPr lang="x-none"/>
          </a:p>
        </p:txBody>
      </p:sp>
      <p:sp>
        <p:nvSpPr>
          <p:cNvPr id="5" name="Slide Number Placeholder 4">
            <a:extLst>
              <a:ext uri="{FF2B5EF4-FFF2-40B4-BE49-F238E27FC236}">
                <a16:creationId xmlns:a16="http://schemas.microsoft.com/office/drawing/2014/main" xmlns="" id="{78A03578-2E4F-9D40-9BAC-3E0B4A52B78D}"/>
              </a:ext>
            </a:extLst>
          </p:cNvPr>
          <p:cNvSpPr>
            <a:spLocks noGrp="1"/>
          </p:cNvSpPr>
          <p:nvPr>
            <p:ph type="sldNum" sz="quarter" idx="12"/>
          </p:nvPr>
        </p:nvSpPr>
        <p:spPr/>
        <p:txBody>
          <a:bodyPr/>
          <a:lstStyle/>
          <a:p>
            <a:fld id="{0E5F207E-C5CA-3246-A3D1-75505BB9440F}" type="slidenum">
              <a:rPr lang="x-none" smtClean="0"/>
              <a:t>‹#›</a:t>
            </a:fld>
            <a:endParaRPr lang="x-none"/>
          </a:p>
        </p:txBody>
      </p:sp>
    </p:spTree>
    <p:extLst>
      <p:ext uri="{BB962C8B-B14F-4D97-AF65-F5344CB8AC3E}">
        <p14:creationId xmlns:p14="http://schemas.microsoft.com/office/powerpoint/2010/main" val="3234718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153C4EA-BDA5-754E-A8CE-F7A5CD7CB04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x-none"/>
          </a:p>
        </p:txBody>
      </p:sp>
      <p:sp>
        <p:nvSpPr>
          <p:cNvPr id="3" name="Text Placeholder 2">
            <a:extLst>
              <a:ext uri="{FF2B5EF4-FFF2-40B4-BE49-F238E27FC236}">
                <a16:creationId xmlns:a16="http://schemas.microsoft.com/office/drawing/2014/main" xmlns="" id="{A83A71E8-69E4-8444-81ED-4DE718AF3FF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F53883BD-95AF-7C41-AB00-CF14B6258C3F}"/>
              </a:ext>
            </a:extLst>
          </p:cNvPr>
          <p:cNvSpPr>
            <a:spLocks noGrp="1"/>
          </p:cNvSpPr>
          <p:nvPr>
            <p:ph type="dt" sz="half" idx="10"/>
          </p:nvPr>
        </p:nvSpPr>
        <p:spPr/>
        <p:txBody>
          <a:bodyPr/>
          <a:lstStyle/>
          <a:p>
            <a:fld id="{DCABFE86-5F1F-6946-9818-B4D877E6DEA8}" type="datetimeFigureOut">
              <a:rPr lang="x-none" smtClean="0"/>
              <a:t>9/11/2021</a:t>
            </a:fld>
            <a:endParaRPr lang="x-none"/>
          </a:p>
        </p:txBody>
      </p:sp>
      <p:sp>
        <p:nvSpPr>
          <p:cNvPr id="5" name="Footer Placeholder 4">
            <a:extLst>
              <a:ext uri="{FF2B5EF4-FFF2-40B4-BE49-F238E27FC236}">
                <a16:creationId xmlns:a16="http://schemas.microsoft.com/office/drawing/2014/main" xmlns="" id="{20005A82-DC1F-644B-AA51-CBF3B876FECE}"/>
              </a:ext>
            </a:extLst>
          </p:cNvPr>
          <p:cNvSpPr>
            <a:spLocks noGrp="1"/>
          </p:cNvSpPr>
          <p:nvPr>
            <p:ph type="ftr" sz="quarter" idx="11"/>
          </p:nvPr>
        </p:nvSpPr>
        <p:spPr/>
        <p:txBody>
          <a:bodyPr/>
          <a:lstStyle/>
          <a:p>
            <a:endParaRPr lang="x-none"/>
          </a:p>
        </p:txBody>
      </p:sp>
      <p:sp>
        <p:nvSpPr>
          <p:cNvPr id="6" name="Slide Number Placeholder 5">
            <a:extLst>
              <a:ext uri="{FF2B5EF4-FFF2-40B4-BE49-F238E27FC236}">
                <a16:creationId xmlns:a16="http://schemas.microsoft.com/office/drawing/2014/main" xmlns="" id="{6453DEBA-9AA5-CD4B-98BF-62BD4A1F208F}"/>
              </a:ext>
            </a:extLst>
          </p:cNvPr>
          <p:cNvSpPr>
            <a:spLocks noGrp="1"/>
          </p:cNvSpPr>
          <p:nvPr>
            <p:ph type="sldNum" sz="quarter" idx="12"/>
          </p:nvPr>
        </p:nvSpPr>
        <p:spPr/>
        <p:txBody>
          <a:bodyPr/>
          <a:lstStyle/>
          <a:p>
            <a:fld id="{0E5F207E-C5CA-3246-A3D1-75505BB9440F}" type="slidenum">
              <a:rPr lang="x-none" smtClean="0"/>
              <a:t>‹#›</a:t>
            </a:fld>
            <a:endParaRPr lang="x-none"/>
          </a:p>
        </p:txBody>
      </p:sp>
    </p:spTree>
    <p:extLst>
      <p:ext uri="{BB962C8B-B14F-4D97-AF65-F5344CB8AC3E}">
        <p14:creationId xmlns:p14="http://schemas.microsoft.com/office/powerpoint/2010/main" val="11334181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30F5EE7-19E8-8844-9F07-B3A1EF4F9C6E}"/>
              </a:ext>
            </a:extLst>
          </p:cNvPr>
          <p:cNvSpPr>
            <a:spLocks noGrp="1"/>
          </p:cNvSpPr>
          <p:nvPr>
            <p:ph type="title"/>
          </p:nvPr>
        </p:nvSpPr>
        <p:spPr/>
        <p:txBody>
          <a:bodyPr/>
          <a:lstStyle/>
          <a:p>
            <a:r>
              <a:rPr lang="en-US"/>
              <a:t>Click to edit Master title style</a:t>
            </a:r>
            <a:endParaRPr lang="x-none"/>
          </a:p>
        </p:txBody>
      </p:sp>
      <p:sp>
        <p:nvSpPr>
          <p:cNvPr id="3" name="Content Placeholder 2">
            <a:extLst>
              <a:ext uri="{FF2B5EF4-FFF2-40B4-BE49-F238E27FC236}">
                <a16:creationId xmlns:a16="http://schemas.microsoft.com/office/drawing/2014/main" xmlns="" id="{9C56B41E-950A-1E44-B17D-0ACC59190D4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Content Placeholder 3">
            <a:extLst>
              <a:ext uri="{FF2B5EF4-FFF2-40B4-BE49-F238E27FC236}">
                <a16:creationId xmlns:a16="http://schemas.microsoft.com/office/drawing/2014/main" xmlns="" id="{53487863-6E8D-A340-A6BF-04383FDC0CB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5" name="Date Placeholder 4">
            <a:extLst>
              <a:ext uri="{FF2B5EF4-FFF2-40B4-BE49-F238E27FC236}">
                <a16:creationId xmlns:a16="http://schemas.microsoft.com/office/drawing/2014/main" xmlns="" id="{3F30520E-892B-2041-A6EA-E5CC0EF69C07}"/>
              </a:ext>
            </a:extLst>
          </p:cNvPr>
          <p:cNvSpPr>
            <a:spLocks noGrp="1"/>
          </p:cNvSpPr>
          <p:nvPr>
            <p:ph type="dt" sz="half" idx="10"/>
          </p:nvPr>
        </p:nvSpPr>
        <p:spPr/>
        <p:txBody>
          <a:bodyPr/>
          <a:lstStyle/>
          <a:p>
            <a:fld id="{DCABFE86-5F1F-6946-9818-B4D877E6DEA8}" type="datetimeFigureOut">
              <a:rPr lang="x-none" smtClean="0"/>
              <a:t>9/11/2021</a:t>
            </a:fld>
            <a:endParaRPr lang="x-none"/>
          </a:p>
        </p:txBody>
      </p:sp>
      <p:sp>
        <p:nvSpPr>
          <p:cNvPr id="6" name="Footer Placeholder 5">
            <a:extLst>
              <a:ext uri="{FF2B5EF4-FFF2-40B4-BE49-F238E27FC236}">
                <a16:creationId xmlns:a16="http://schemas.microsoft.com/office/drawing/2014/main" xmlns="" id="{817A4C06-E3E8-B640-8579-B4ED029ECF6E}"/>
              </a:ext>
            </a:extLst>
          </p:cNvPr>
          <p:cNvSpPr>
            <a:spLocks noGrp="1"/>
          </p:cNvSpPr>
          <p:nvPr>
            <p:ph type="ftr" sz="quarter" idx="11"/>
          </p:nvPr>
        </p:nvSpPr>
        <p:spPr/>
        <p:txBody>
          <a:bodyPr/>
          <a:lstStyle/>
          <a:p>
            <a:endParaRPr lang="x-none"/>
          </a:p>
        </p:txBody>
      </p:sp>
      <p:sp>
        <p:nvSpPr>
          <p:cNvPr id="7" name="Slide Number Placeholder 6">
            <a:extLst>
              <a:ext uri="{FF2B5EF4-FFF2-40B4-BE49-F238E27FC236}">
                <a16:creationId xmlns:a16="http://schemas.microsoft.com/office/drawing/2014/main" xmlns="" id="{C2BFF2E8-A348-A14E-A610-B38F5ED00E6A}"/>
              </a:ext>
            </a:extLst>
          </p:cNvPr>
          <p:cNvSpPr>
            <a:spLocks noGrp="1"/>
          </p:cNvSpPr>
          <p:nvPr>
            <p:ph type="sldNum" sz="quarter" idx="12"/>
          </p:nvPr>
        </p:nvSpPr>
        <p:spPr/>
        <p:txBody>
          <a:bodyPr/>
          <a:lstStyle/>
          <a:p>
            <a:fld id="{0E5F207E-C5CA-3246-A3D1-75505BB9440F}" type="slidenum">
              <a:rPr lang="x-none" smtClean="0"/>
              <a:t>‹#›</a:t>
            </a:fld>
            <a:endParaRPr lang="x-none"/>
          </a:p>
        </p:txBody>
      </p:sp>
    </p:spTree>
    <p:extLst>
      <p:ext uri="{BB962C8B-B14F-4D97-AF65-F5344CB8AC3E}">
        <p14:creationId xmlns:p14="http://schemas.microsoft.com/office/powerpoint/2010/main" val="14406170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B54738E-CDAB-254E-88DC-587FAFB166F9}"/>
              </a:ext>
            </a:extLst>
          </p:cNvPr>
          <p:cNvSpPr>
            <a:spLocks noGrp="1"/>
          </p:cNvSpPr>
          <p:nvPr>
            <p:ph type="title"/>
          </p:nvPr>
        </p:nvSpPr>
        <p:spPr>
          <a:xfrm>
            <a:off x="839788" y="365125"/>
            <a:ext cx="10515600" cy="1325563"/>
          </a:xfrm>
        </p:spPr>
        <p:txBody>
          <a:bodyPr/>
          <a:lstStyle/>
          <a:p>
            <a:r>
              <a:rPr lang="en-US"/>
              <a:t>Click to edit Master title style</a:t>
            </a:r>
            <a:endParaRPr lang="x-none"/>
          </a:p>
        </p:txBody>
      </p:sp>
      <p:sp>
        <p:nvSpPr>
          <p:cNvPr id="3" name="Text Placeholder 2">
            <a:extLst>
              <a:ext uri="{FF2B5EF4-FFF2-40B4-BE49-F238E27FC236}">
                <a16:creationId xmlns:a16="http://schemas.microsoft.com/office/drawing/2014/main" xmlns="" id="{506AEB0D-156C-A040-9C5A-98B763B2D2C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C916ED7D-F0AC-DE47-B8CB-6F0F96512D4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5" name="Text Placeholder 4">
            <a:extLst>
              <a:ext uri="{FF2B5EF4-FFF2-40B4-BE49-F238E27FC236}">
                <a16:creationId xmlns:a16="http://schemas.microsoft.com/office/drawing/2014/main" xmlns="" id="{896E98D1-E470-7E40-9F32-831AE226528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040DDB1F-BD65-A74F-A85D-0C9A5876080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7" name="Date Placeholder 6">
            <a:extLst>
              <a:ext uri="{FF2B5EF4-FFF2-40B4-BE49-F238E27FC236}">
                <a16:creationId xmlns:a16="http://schemas.microsoft.com/office/drawing/2014/main" xmlns="" id="{3B7BB534-3189-5E4F-8096-20915794CA58}"/>
              </a:ext>
            </a:extLst>
          </p:cNvPr>
          <p:cNvSpPr>
            <a:spLocks noGrp="1"/>
          </p:cNvSpPr>
          <p:nvPr>
            <p:ph type="dt" sz="half" idx="10"/>
          </p:nvPr>
        </p:nvSpPr>
        <p:spPr/>
        <p:txBody>
          <a:bodyPr/>
          <a:lstStyle/>
          <a:p>
            <a:fld id="{DCABFE86-5F1F-6946-9818-B4D877E6DEA8}" type="datetimeFigureOut">
              <a:rPr lang="x-none" smtClean="0"/>
              <a:t>9/11/2021</a:t>
            </a:fld>
            <a:endParaRPr lang="x-none"/>
          </a:p>
        </p:txBody>
      </p:sp>
      <p:sp>
        <p:nvSpPr>
          <p:cNvPr id="8" name="Footer Placeholder 7">
            <a:extLst>
              <a:ext uri="{FF2B5EF4-FFF2-40B4-BE49-F238E27FC236}">
                <a16:creationId xmlns:a16="http://schemas.microsoft.com/office/drawing/2014/main" xmlns="" id="{8DA5E367-A6B4-A148-A44B-61456D342DF8}"/>
              </a:ext>
            </a:extLst>
          </p:cNvPr>
          <p:cNvSpPr>
            <a:spLocks noGrp="1"/>
          </p:cNvSpPr>
          <p:nvPr>
            <p:ph type="ftr" sz="quarter" idx="11"/>
          </p:nvPr>
        </p:nvSpPr>
        <p:spPr/>
        <p:txBody>
          <a:bodyPr/>
          <a:lstStyle/>
          <a:p>
            <a:endParaRPr lang="x-none"/>
          </a:p>
        </p:txBody>
      </p:sp>
      <p:sp>
        <p:nvSpPr>
          <p:cNvPr id="9" name="Slide Number Placeholder 8">
            <a:extLst>
              <a:ext uri="{FF2B5EF4-FFF2-40B4-BE49-F238E27FC236}">
                <a16:creationId xmlns:a16="http://schemas.microsoft.com/office/drawing/2014/main" xmlns="" id="{15AC40D3-6A48-FB4B-B8B8-12C3396DEFB1}"/>
              </a:ext>
            </a:extLst>
          </p:cNvPr>
          <p:cNvSpPr>
            <a:spLocks noGrp="1"/>
          </p:cNvSpPr>
          <p:nvPr>
            <p:ph type="sldNum" sz="quarter" idx="12"/>
          </p:nvPr>
        </p:nvSpPr>
        <p:spPr/>
        <p:txBody>
          <a:bodyPr/>
          <a:lstStyle/>
          <a:p>
            <a:fld id="{0E5F207E-C5CA-3246-A3D1-75505BB9440F}" type="slidenum">
              <a:rPr lang="x-none" smtClean="0"/>
              <a:t>‹#›</a:t>
            </a:fld>
            <a:endParaRPr lang="x-none"/>
          </a:p>
        </p:txBody>
      </p:sp>
    </p:spTree>
    <p:extLst>
      <p:ext uri="{BB962C8B-B14F-4D97-AF65-F5344CB8AC3E}">
        <p14:creationId xmlns:p14="http://schemas.microsoft.com/office/powerpoint/2010/main" val="10094797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20FA0B5-28F1-8748-A8B4-CD2FCC52256F}"/>
              </a:ext>
            </a:extLst>
          </p:cNvPr>
          <p:cNvSpPr>
            <a:spLocks noGrp="1"/>
          </p:cNvSpPr>
          <p:nvPr>
            <p:ph type="title"/>
          </p:nvPr>
        </p:nvSpPr>
        <p:spPr/>
        <p:txBody>
          <a:bodyPr/>
          <a:lstStyle/>
          <a:p>
            <a:r>
              <a:rPr lang="en-US"/>
              <a:t>Click to edit Master title style</a:t>
            </a:r>
            <a:endParaRPr lang="x-none"/>
          </a:p>
        </p:txBody>
      </p:sp>
      <p:sp>
        <p:nvSpPr>
          <p:cNvPr id="3" name="Date Placeholder 2">
            <a:extLst>
              <a:ext uri="{FF2B5EF4-FFF2-40B4-BE49-F238E27FC236}">
                <a16:creationId xmlns:a16="http://schemas.microsoft.com/office/drawing/2014/main" xmlns="" id="{C60F86EC-E833-F14C-9E66-41E9BEB47E94}"/>
              </a:ext>
            </a:extLst>
          </p:cNvPr>
          <p:cNvSpPr>
            <a:spLocks noGrp="1"/>
          </p:cNvSpPr>
          <p:nvPr>
            <p:ph type="dt" sz="half" idx="10"/>
          </p:nvPr>
        </p:nvSpPr>
        <p:spPr/>
        <p:txBody>
          <a:bodyPr/>
          <a:lstStyle/>
          <a:p>
            <a:fld id="{DCABFE86-5F1F-6946-9818-B4D877E6DEA8}" type="datetimeFigureOut">
              <a:rPr lang="x-none" smtClean="0"/>
              <a:t>9/11/2021</a:t>
            </a:fld>
            <a:endParaRPr lang="x-none"/>
          </a:p>
        </p:txBody>
      </p:sp>
      <p:sp>
        <p:nvSpPr>
          <p:cNvPr id="4" name="Footer Placeholder 3">
            <a:extLst>
              <a:ext uri="{FF2B5EF4-FFF2-40B4-BE49-F238E27FC236}">
                <a16:creationId xmlns:a16="http://schemas.microsoft.com/office/drawing/2014/main" xmlns="" id="{6FE3430E-D9A5-E04A-985D-93317E897035}"/>
              </a:ext>
            </a:extLst>
          </p:cNvPr>
          <p:cNvSpPr>
            <a:spLocks noGrp="1"/>
          </p:cNvSpPr>
          <p:nvPr>
            <p:ph type="ftr" sz="quarter" idx="11"/>
          </p:nvPr>
        </p:nvSpPr>
        <p:spPr/>
        <p:txBody>
          <a:bodyPr/>
          <a:lstStyle/>
          <a:p>
            <a:endParaRPr lang="x-none"/>
          </a:p>
        </p:txBody>
      </p:sp>
      <p:sp>
        <p:nvSpPr>
          <p:cNvPr id="5" name="Slide Number Placeholder 4">
            <a:extLst>
              <a:ext uri="{FF2B5EF4-FFF2-40B4-BE49-F238E27FC236}">
                <a16:creationId xmlns:a16="http://schemas.microsoft.com/office/drawing/2014/main" xmlns="" id="{A056C48E-4D98-784D-9AF0-ABC124B7122D}"/>
              </a:ext>
            </a:extLst>
          </p:cNvPr>
          <p:cNvSpPr>
            <a:spLocks noGrp="1"/>
          </p:cNvSpPr>
          <p:nvPr>
            <p:ph type="sldNum" sz="quarter" idx="12"/>
          </p:nvPr>
        </p:nvSpPr>
        <p:spPr/>
        <p:txBody>
          <a:bodyPr/>
          <a:lstStyle/>
          <a:p>
            <a:fld id="{0E5F207E-C5CA-3246-A3D1-75505BB9440F}" type="slidenum">
              <a:rPr lang="x-none" smtClean="0"/>
              <a:t>‹#›</a:t>
            </a:fld>
            <a:endParaRPr lang="x-none"/>
          </a:p>
        </p:txBody>
      </p:sp>
    </p:spTree>
    <p:extLst>
      <p:ext uri="{BB962C8B-B14F-4D97-AF65-F5344CB8AC3E}">
        <p14:creationId xmlns:p14="http://schemas.microsoft.com/office/powerpoint/2010/main" val="24363794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F5E831CA-2E69-5949-B30F-B8B78C06334B}"/>
              </a:ext>
            </a:extLst>
          </p:cNvPr>
          <p:cNvSpPr>
            <a:spLocks noGrp="1"/>
          </p:cNvSpPr>
          <p:nvPr>
            <p:ph type="dt" sz="half" idx="10"/>
          </p:nvPr>
        </p:nvSpPr>
        <p:spPr/>
        <p:txBody>
          <a:bodyPr/>
          <a:lstStyle/>
          <a:p>
            <a:fld id="{DCABFE86-5F1F-6946-9818-B4D877E6DEA8}" type="datetimeFigureOut">
              <a:rPr lang="x-none" smtClean="0"/>
              <a:t>9/11/2021</a:t>
            </a:fld>
            <a:endParaRPr lang="x-none"/>
          </a:p>
        </p:txBody>
      </p:sp>
      <p:sp>
        <p:nvSpPr>
          <p:cNvPr id="3" name="Footer Placeholder 2">
            <a:extLst>
              <a:ext uri="{FF2B5EF4-FFF2-40B4-BE49-F238E27FC236}">
                <a16:creationId xmlns:a16="http://schemas.microsoft.com/office/drawing/2014/main" xmlns="" id="{86312613-5B0C-B145-BC31-11CC02A71F44}"/>
              </a:ext>
            </a:extLst>
          </p:cNvPr>
          <p:cNvSpPr>
            <a:spLocks noGrp="1"/>
          </p:cNvSpPr>
          <p:nvPr>
            <p:ph type="ftr" sz="quarter" idx="11"/>
          </p:nvPr>
        </p:nvSpPr>
        <p:spPr/>
        <p:txBody>
          <a:bodyPr/>
          <a:lstStyle/>
          <a:p>
            <a:endParaRPr lang="x-none"/>
          </a:p>
        </p:txBody>
      </p:sp>
      <p:sp>
        <p:nvSpPr>
          <p:cNvPr id="4" name="Slide Number Placeholder 3">
            <a:extLst>
              <a:ext uri="{FF2B5EF4-FFF2-40B4-BE49-F238E27FC236}">
                <a16:creationId xmlns:a16="http://schemas.microsoft.com/office/drawing/2014/main" xmlns="" id="{DAA4D6E0-DF1D-D44F-AFB2-057553790552}"/>
              </a:ext>
            </a:extLst>
          </p:cNvPr>
          <p:cNvSpPr>
            <a:spLocks noGrp="1"/>
          </p:cNvSpPr>
          <p:nvPr>
            <p:ph type="sldNum" sz="quarter" idx="12"/>
          </p:nvPr>
        </p:nvSpPr>
        <p:spPr/>
        <p:txBody>
          <a:bodyPr/>
          <a:lstStyle/>
          <a:p>
            <a:fld id="{0E5F207E-C5CA-3246-A3D1-75505BB9440F}" type="slidenum">
              <a:rPr lang="x-none" smtClean="0"/>
              <a:t>‹#›</a:t>
            </a:fld>
            <a:endParaRPr lang="x-none"/>
          </a:p>
        </p:txBody>
      </p:sp>
    </p:spTree>
    <p:extLst>
      <p:ext uri="{BB962C8B-B14F-4D97-AF65-F5344CB8AC3E}">
        <p14:creationId xmlns:p14="http://schemas.microsoft.com/office/powerpoint/2010/main" val="2713890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3261EC1-65C2-EB45-A93E-1AA9DBD8AA0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x-none"/>
          </a:p>
        </p:txBody>
      </p:sp>
      <p:sp>
        <p:nvSpPr>
          <p:cNvPr id="3" name="Content Placeholder 2">
            <a:extLst>
              <a:ext uri="{FF2B5EF4-FFF2-40B4-BE49-F238E27FC236}">
                <a16:creationId xmlns:a16="http://schemas.microsoft.com/office/drawing/2014/main" xmlns="" id="{7E443CC4-A924-DC4D-BA58-15D093279E1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Text Placeholder 3">
            <a:extLst>
              <a:ext uri="{FF2B5EF4-FFF2-40B4-BE49-F238E27FC236}">
                <a16:creationId xmlns:a16="http://schemas.microsoft.com/office/drawing/2014/main" xmlns="" id="{8BABEE95-5BCE-8648-9C00-80EA5308A97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0E7BA5D7-C2E5-1742-AA49-7F1ED8618BE1}"/>
              </a:ext>
            </a:extLst>
          </p:cNvPr>
          <p:cNvSpPr>
            <a:spLocks noGrp="1"/>
          </p:cNvSpPr>
          <p:nvPr>
            <p:ph type="dt" sz="half" idx="10"/>
          </p:nvPr>
        </p:nvSpPr>
        <p:spPr/>
        <p:txBody>
          <a:bodyPr/>
          <a:lstStyle/>
          <a:p>
            <a:fld id="{DCABFE86-5F1F-6946-9818-B4D877E6DEA8}" type="datetimeFigureOut">
              <a:rPr lang="x-none" smtClean="0"/>
              <a:t>9/11/2021</a:t>
            </a:fld>
            <a:endParaRPr lang="x-none"/>
          </a:p>
        </p:txBody>
      </p:sp>
      <p:sp>
        <p:nvSpPr>
          <p:cNvPr id="6" name="Footer Placeholder 5">
            <a:extLst>
              <a:ext uri="{FF2B5EF4-FFF2-40B4-BE49-F238E27FC236}">
                <a16:creationId xmlns:a16="http://schemas.microsoft.com/office/drawing/2014/main" xmlns="" id="{257C4474-E552-A24D-910B-4D79E138913B}"/>
              </a:ext>
            </a:extLst>
          </p:cNvPr>
          <p:cNvSpPr>
            <a:spLocks noGrp="1"/>
          </p:cNvSpPr>
          <p:nvPr>
            <p:ph type="ftr" sz="quarter" idx="11"/>
          </p:nvPr>
        </p:nvSpPr>
        <p:spPr/>
        <p:txBody>
          <a:bodyPr/>
          <a:lstStyle/>
          <a:p>
            <a:endParaRPr lang="x-none"/>
          </a:p>
        </p:txBody>
      </p:sp>
      <p:sp>
        <p:nvSpPr>
          <p:cNvPr id="7" name="Slide Number Placeholder 6">
            <a:extLst>
              <a:ext uri="{FF2B5EF4-FFF2-40B4-BE49-F238E27FC236}">
                <a16:creationId xmlns:a16="http://schemas.microsoft.com/office/drawing/2014/main" xmlns="" id="{5B97345F-AC4B-3649-9A05-4D44A23D710B}"/>
              </a:ext>
            </a:extLst>
          </p:cNvPr>
          <p:cNvSpPr>
            <a:spLocks noGrp="1"/>
          </p:cNvSpPr>
          <p:nvPr>
            <p:ph type="sldNum" sz="quarter" idx="12"/>
          </p:nvPr>
        </p:nvSpPr>
        <p:spPr/>
        <p:txBody>
          <a:bodyPr/>
          <a:lstStyle/>
          <a:p>
            <a:fld id="{0E5F207E-C5CA-3246-A3D1-75505BB9440F}" type="slidenum">
              <a:rPr lang="x-none" smtClean="0"/>
              <a:t>‹#›</a:t>
            </a:fld>
            <a:endParaRPr lang="x-none"/>
          </a:p>
        </p:txBody>
      </p:sp>
    </p:spTree>
    <p:extLst>
      <p:ext uri="{BB962C8B-B14F-4D97-AF65-F5344CB8AC3E}">
        <p14:creationId xmlns:p14="http://schemas.microsoft.com/office/powerpoint/2010/main" val="12315678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C48DB51-B784-E74C-9D76-06757914EAA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x-none"/>
          </a:p>
        </p:txBody>
      </p:sp>
      <p:sp>
        <p:nvSpPr>
          <p:cNvPr id="3" name="Picture Placeholder 2">
            <a:extLst>
              <a:ext uri="{FF2B5EF4-FFF2-40B4-BE49-F238E27FC236}">
                <a16:creationId xmlns:a16="http://schemas.microsoft.com/office/drawing/2014/main" xmlns="" id="{A9534F8A-F4A6-2E42-8AA7-3B53EFA7483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x-none"/>
          </a:p>
        </p:txBody>
      </p:sp>
      <p:sp>
        <p:nvSpPr>
          <p:cNvPr id="4" name="Text Placeholder 3">
            <a:extLst>
              <a:ext uri="{FF2B5EF4-FFF2-40B4-BE49-F238E27FC236}">
                <a16:creationId xmlns:a16="http://schemas.microsoft.com/office/drawing/2014/main" xmlns="" id="{9FE69CCA-7AD0-DF4E-BE22-882BA089BE4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C871F450-BAB6-7349-B544-02570C29E4F5}"/>
              </a:ext>
            </a:extLst>
          </p:cNvPr>
          <p:cNvSpPr>
            <a:spLocks noGrp="1"/>
          </p:cNvSpPr>
          <p:nvPr>
            <p:ph type="dt" sz="half" idx="10"/>
          </p:nvPr>
        </p:nvSpPr>
        <p:spPr/>
        <p:txBody>
          <a:bodyPr/>
          <a:lstStyle/>
          <a:p>
            <a:fld id="{DCABFE86-5F1F-6946-9818-B4D877E6DEA8}" type="datetimeFigureOut">
              <a:rPr lang="x-none" smtClean="0"/>
              <a:t>9/11/2021</a:t>
            </a:fld>
            <a:endParaRPr lang="x-none"/>
          </a:p>
        </p:txBody>
      </p:sp>
      <p:sp>
        <p:nvSpPr>
          <p:cNvPr id="6" name="Footer Placeholder 5">
            <a:extLst>
              <a:ext uri="{FF2B5EF4-FFF2-40B4-BE49-F238E27FC236}">
                <a16:creationId xmlns:a16="http://schemas.microsoft.com/office/drawing/2014/main" xmlns="" id="{E1D9A3AE-09C2-4744-8813-4D233C7240B5}"/>
              </a:ext>
            </a:extLst>
          </p:cNvPr>
          <p:cNvSpPr>
            <a:spLocks noGrp="1"/>
          </p:cNvSpPr>
          <p:nvPr>
            <p:ph type="ftr" sz="quarter" idx="11"/>
          </p:nvPr>
        </p:nvSpPr>
        <p:spPr/>
        <p:txBody>
          <a:bodyPr/>
          <a:lstStyle/>
          <a:p>
            <a:endParaRPr lang="x-none"/>
          </a:p>
        </p:txBody>
      </p:sp>
      <p:sp>
        <p:nvSpPr>
          <p:cNvPr id="7" name="Slide Number Placeholder 6">
            <a:extLst>
              <a:ext uri="{FF2B5EF4-FFF2-40B4-BE49-F238E27FC236}">
                <a16:creationId xmlns:a16="http://schemas.microsoft.com/office/drawing/2014/main" xmlns="" id="{5B5C0A07-998A-7A4E-A16D-51441D4A4C9A}"/>
              </a:ext>
            </a:extLst>
          </p:cNvPr>
          <p:cNvSpPr>
            <a:spLocks noGrp="1"/>
          </p:cNvSpPr>
          <p:nvPr>
            <p:ph type="sldNum" sz="quarter" idx="12"/>
          </p:nvPr>
        </p:nvSpPr>
        <p:spPr/>
        <p:txBody>
          <a:bodyPr/>
          <a:lstStyle/>
          <a:p>
            <a:fld id="{0E5F207E-C5CA-3246-A3D1-75505BB9440F}" type="slidenum">
              <a:rPr lang="x-none" smtClean="0"/>
              <a:t>‹#›</a:t>
            </a:fld>
            <a:endParaRPr lang="x-none"/>
          </a:p>
        </p:txBody>
      </p:sp>
    </p:spTree>
    <p:extLst>
      <p:ext uri="{BB962C8B-B14F-4D97-AF65-F5344CB8AC3E}">
        <p14:creationId xmlns:p14="http://schemas.microsoft.com/office/powerpoint/2010/main" val="2862094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840C9B2B-FF67-DE4E-9ACE-99ACF44E330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x-none"/>
          </a:p>
        </p:txBody>
      </p:sp>
      <p:sp>
        <p:nvSpPr>
          <p:cNvPr id="3" name="Text Placeholder 2">
            <a:extLst>
              <a:ext uri="{FF2B5EF4-FFF2-40B4-BE49-F238E27FC236}">
                <a16:creationId xmlns:a16="http://schemas.microsoft.com/office/drawing/2014/main" xmlns="" id="{B8622186-470E-8242-8E12-9F20C1A886A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Date Placeholder 3">
            <a:extLst>
              <a:ext uri="{FF2B5EF4-FFF2-40B4-BE49-F238E27FC236}">
                <a16:creationId xmlns:a16="http://schemas.microsoft.com/office/drawing/2014/main" xmlns="" id="{9B0F3543-E5C8-354B-B80B-CE428A2701B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CABFE86-5F1F-6946-9818-B4D877E6DEA8}" type="datetimeFigureOut">
              <a:rPr lang="x-none" smtClean="0"/>
              <a:t>9/11/2021</a:t>
            </a:fld>
            <a:endParaRPr lang="x-none"/>
          </a:p>
        </p:txBody>
      </p:sp>
      <p:sp>
        <p:nvSpPr>
          <p:cNvPr id="5" name="Footer Placeholder 4">
            <a:extLst>
              <a:ext uri="{FF2B5EF4-FFF2-40B4-BE49-F238E27FC236}">
                <a16:creationId xmlns:a16="http://schemas.microsoft.com/office/drawing/2014/main" xmlns="" id="{1ACE371A-8B3D-194A-954B-64E0C6A3BB6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x-none"/>
          </a:p>
        </p:txBody>
      </p:sp>
      <p:sp>
        <p:nvSpPr>
          <p:cNvPr id="6" name="Slide Number Placeholder 5">
            <a:extLst>
              <a:ext uri="{FF2B5EF4-FFF2-40B4-BE49-F238E27FC236}">
                <a16:creationId xmlns:a16="http://schemas.microsoft.com/office/drawing/2014/main" xmlns="" id="{8BD0657F-ABA6-3747-885D-9C40F476A52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E5F207E-C5CA-3246-A3D1-75505BB9440F}" type="slidenum">
              <a:rPr lang="x-none" smtClean="0"/>
              <a:t>‹#›</a:t>
            </a:fld>
            <a:endParaRPr lang="x-none"/>
          </a:p>
        </p:txBody>
      </p:sp>
      <p:pic>
        <p:nvPicPr>
          <p:cNvPr id="7" name="Picture 6">
            <a:extLst>
              <a:ext uri="{FF2B5EF4-FFF2-40B4-BE49-F238E27FC236}">
                <a16:creationId xmlns:a16="http://schemas.microsoft.com/office/drawing/2014/main" xmlns="" id="{B21EF569-66CE-E748-A5A4-7F4F2940D70B}"/>
              </a:ext>
            </a:extLst>
          </p:cNvPr>
          <p:cNvPicPr>
            <a:picLocks noChangeAspect="1"/>
          </p:cNvPicPr>
          <p:nvPr userDrawn="1"/>
        </p:nvPicPr>
        <p:blipFill rotWithShape="1">
          <a:blip r:embed="rId13"/>
          <a:srcRect t="7789" b="7789"/>
          <a:stretch/>
        </p:blipFill>
        <p:spPr>
          <a:xfrm>
            <a:off x="0" y="0"/>
            <a:ext cx="12192000" cy="6858000"/>
          </a:xfrm>
          <a:prstGeom prst="rect">
            <a:avLst/>
          </a:prstGeom>
        </p:spPr>
      </p:pic>
    </p:spTree>
    <p:extLst>
      <p:ext uri="{BB962C8B-B14F-4D97-AF65-F5344CB8AC3E}">
        <p14:creationId xmlns:p14="http://schemas.microsoft.com/office/powerpoint/2010/main" val="3796048152"/>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12.jpeg"/></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4.gif"/></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53019" y="2187763"/>
            <a:ext cx="8693063" cy="923330"/>
          </a:xfrm>
          <a:prstGeom prst="rect">
            <a:avLst/>
          </a:prstGeom>
        </p:spPr>
        <p:txBody>
          <a:bodyPr wrap="square">
            <a:spAutoFit/>
          </a:bodyPr>
          <a:lstStyle/>
          <a:p>
            <a:pPr algn="ctr"/>
            <a:r>
              <a:rPr lang="en-US" sz="5400" b="1" i="1" dirty="0" err="1">
                <a:solidFill>
                  <a:srgbClr val="002060"/>
                </a:solidFill>
                <a:latin typeface="Times New Roman" panose="02020603050405020304" pitchFamily="18" charset="0"/>
                <a:cs typeface="Times New Roman" panose="02020603050405020304" pitchFamily="18" charset="0"/>
              </a:rPr>
              <a:t>Lịch</a:t>
            </a:r>
            <a:r>
              <a:rPr lang="en-US" sz="5400" b="1" i="1" dirty="0">
                <a:solidFill>
                  <a:srgbClr val="002060"/>
                </a:solidFill>
                <a:latin typeface="Times New Roman" panose="02020603050405020304" pitchFamily="18" charset="0"/>
                <a:cs typeface="Times New Roman" panose="02020603050405020304" pitchFamily="18" charset="0"/>
              </a:rPr>
              <a:t> </a:t>
            </a:r>
            <a:r>
              <a:rPr lang="en-US" sz="5400" b="1" i="1" dirty="0" err="1">
                <a:solidFill>
                  <a:srgbClr val="002060"/>
                </a:solidFill>
                <a:latin typeface="Times New Roman" panose="02020603050405020304" pitchFamily="18" charset="0"/>
                <a:cs typeface="Times New Roman" panose="02020603050405020304" pitchFamily="18" charset="0"/>
              </a:rPr>
              <a:t>sử</a:t>
            </a:r>
            <a:r>
              <a:rPr lang="en-US" sz="5400" b="1" i="1" dirty="0">
                <a:solidFill>
                  <a:srgbClr val="002060"/>
                </a:solidFill>
                <a:latin typeface="Times New Roman" panose="02020603050405020304" pitchFamily="18" charset="0"/>
                <a:cs typeface="Times New Roman" panose="02020603050405020304" pitchFamily="18" charset="0"/>
              </a:rPr>
              <a:t> 6 </a:t>
            </a:r>
            <a:r>
              <a:rPr lang="en-US" sz="5400" b="1" i="1" dirty="0" err="1">
                <a:solidFill>
                  <a:srgbClr val="002060"/>
                </a:solidFill>
                <a:latin typeface="Times New Roman" panose="02020603050405020304" pitchFamily="18" charset="0"/>
                <a:cs typeface="Times New Roman" panose="02020603050405020304" pitchFamily="18" charset="0"/>
              </a:rPr>
              <a:t>tuần</a:t>
            </a:r>
            <a:r>
              <a:rPr lang="en-US" sz="5400" b="1" i="1" dirty="0">
                <a:solidFill>
                  <a:srgbClr val="002060"/>
                </a:solidFill>
                <a:latin typeface="Times New Roman" panose="02020603050405020304" pitchFamily="18" charset="0"/>
                <a:cs typeface="Times New Roman" panose="02020603050405020304" pitchFamily="18" charset="0"/>
              </a:rPr>
              <a:t> </a:t>
            </a:r>
            <a:r>
              <a:rPr lang="en-US" sz="5400" b="1" i="1" dirty="0" smtClean="0">
                <a:solidFill>
                  <a:srgbClr val="002060"/>
                </a:solidFill>
                <a:latin typeface="Times New Roman" panose="02020603050405020304" pitchFamily="18" charset="0"/>
                <a:cs typeface="Times New Roman" panose="02020603050405020304" pitchFamily="18" charset="0"/>
              </a:rPr>
              <a:t>1, </a:t>
            </a:r>
            <a:r>
              <a:rPr lang="en-US" sz="5400" b="1" i="1" dirty="0" err="1">
                <a:solidFill>
                  <a:srgbClr val="002060"/>
                </a:solidFill>
                <a:latin typeface="Times New Roman" panose="02020603050405020304" pitchFamily="18" charset="0"/>
                <a:cs typeface="Times New Roman" panose="02020603050405020304" pitchFamily="18" charset="0"/>
              </a:rPr>
              <a:t>tiết</a:t>
            </a:r>
            <a:r>
              <a:rPr lang="en-US" sz="5400" b="1" i="1" dirty="0">
                <a:solidFill>
                  <a:srgbClr val="002060"/>
                </a:solidFill>
                <a:latin typeface="Times New Roman" panose="02020603050405020304" pitchFamily="18" charset="0"/>
                <a:cs typeface="Times New Roman" panose="02020603050405020304" pitchFamily="18" charset="0"/>
              </a:rPr>
              <a:t> 1 </a:t>
            </a:r>
            <a:r>
              <a:rPr lang="en-US" sz="5400" b="1" i="1" dirty="0" err="1">
                <a:solidFill>
                  <a:srgbClr val="002060"/>
                </a:solidFill>
                <a:latin typeface="Times New Roman" panose="02020603050405020304" pitchFamily="18" charset="0"/>
                <a:cs typeface="Times New Roman" panose="02020603050405020304" pitchFamily="18" charset="0"/>
              </a:rPr>
              <a:t>và</a:t>
            </a:r>
            <a:r>
              <a:rPr lang="en-US" sz="5400" b="1" i="1" dirty="0">
                <a:solidFill>
                  <a:srgbClr val="002060"/>
                </a:solidFill>
                <a:latin typeface="Times New Roman" panose="02020603050405020304" pitchFamily="18" charset="0"/>
                <a:cs typeface="Times New Roman" panose="02020603050405020304" pitchFamily="18" charset="0"/>
              </a:rPr>
              <a:t> 2</a:t>
            </a:r>
            <a:endParaRPr lang="x-none" sz="5400" b="1" i="1"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39861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a:extLst>
              <a:ext uri="{FF2B5EF4-FFF2-40B4-BE49-F238E27FC236}">
                <a16:creationId xmlns:a16="http://schemas.microsoft.com/office/drawing/2014/main" xmlns="" id="{F677C678-8A30-2845-9513-5B37404D9410}"/>
              </a:ext>
            </a:extLst>
          </p:cNvPr>
          <p:cNvSpPr/>
          <p:nvPr/>
        </p:nvSpPr>
        <p:spPr>
          <a:xfrm>
            <a:off x="65219" y="0"/>
            <a:ext cx="12192000" cy="6858000"/>
          </a:xfrm>
          <a:prstGeom prst="roundRect">
            <a:avLst/>
          </a:prstGeom>
          <a:solidFill>
            <a:schemeClr val="bg2">
              <a:lumMod val="10000"/>
              <a:alpha val="5993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x-none" sz="2000" dirty="0">
              <a:latin typeface="+mj-lt"/>
            </a:endParaRPr>
          </a:p>
        </p:txBody>
      </p:sp>
      <p:sp>
        <p:nvSpPr>
          <p:cNvPr id="6" name="TextBox 5">
            <a:extLst>
              <a:ext uri="{FF2B5EF4-FFF2-40B4-BE49-F238E27FC236}">
                <a16:creationId xmlns:a16="http://schemas.microsoft.com/office/drawing/2014/main" xmlns="" id="{421FDA5A-C1E5-A04A-9A28-D0F32CA399B6}"/>
              </a:ext>
            </a:extLst>
          </p:cNvPr>
          <p:cNvSpPr txBox="1"/>
          <p:nvPr/>
        </p:nvSpPr>
        <p:spPr>
          <a:xfrm>
            <a:off x="94526" y="883096"/>
            <a:ext cx="8492262" cy="461665"/>
          </a:xfrm>
          <a:prstGeom prst="rect">
            <a:avLst/>
          </a:prstGeom>
          <a:noFill/>
        </p:spPr>
        <p:txBody>
          <a:bodyPr wrap="square" rtlCol="0">
            <a:spAutoFit/>
          </a:bodyPr>
          <a:lstStyle/>
          <a:p>
            <a:r>
              <a:rPr lang="x-none" sz="2400" b="1" dirty="0">
                <a:solidFill>
                  <a:srgbClr val="FFFF00"/>
                </a:solidFill>
                <a:latin typeface="Times New Roman" panose="02020603050405020304" pitchFamily="18" charset="0"/>
                <a:cs typeface="Times New Roman" panose="02020603050405020304" pitchFamily="18" charset="0"/>
              </a:rPr>
              <a:t>III. Khám phá quá khứ từ những nguồn sử liệu</a:t>
            </a:r>
          </a:p>
        </p:txBody>
      </p:sp>
      <p:sp>
        <p:nvSpPr>
          <p:cNvPr id="4" name="TextBox 3">
            <a:extLst>
              <a:ext uri="{FF2B5EF4-FFF2-40B4-BE49-F238E27FC236}">
                <a16:creationId xmlns:a16="http://schemas.microsoft.com/office/drawing/2014/main" xmlns="" id="{AE2C9250-FEE9-2F47-AD22-61BAE4ABFD2C}"/>
              </a:ext>
            </a:extLst>
          </p:cNvPr>
          <p:cNvSpPr txBox="1"/>
          <p:nvPr/>
        </p:nvSpPr>
        <p:spPr>
          <a:xfrm>
            <a:off x="194923" y="1396860"/>
            <a:ext cx="4434227" cy="461665"/>
          </a:xfrm>
          <a:prstGeom prst="rect">
            <a:avLst/>
          </a:prstGeom>
          <a:noFill/>
        </p:spPr>
        <p:txBody>
          <a:bodyPr wrap="square" rtlCol="0">
            <a:spAutoFit/>
          </a:bodyPr>
          <a:lstStyle/>
          <a:p>
            <a:r>
              <a:rPr lang="vi-VN" sz="2400" dirty="0">
                <a:solidFill>
                  <a:schemeClr val="bg1"/>
                </a:solidFill>
                <a:latin typeface="+mj-lt"/>
              </a:rPr>
              <a:t>a) Tư liệu gốc</a:t>
            </a:r>
            <a:endParaRPr lang="x-none" sz="2400" dirty="0">
              <a:solidFill>
                <a:schemeClr val="bg1"/>
              </a:solidFill>
              <a:latin typeface="+mj-lt"/>
            </a:endParaRPr>
          </a:p>
        </p:txBody>
      </p:sp>
      <p:sp>
        <p:nvSpPr>
          <p:cNvPr id="10" name="TextBox 9">
            <a:extLst>
              <a:ext uri="{FF2B5EF4-FFF2-40B4-BE49-F238E27FC236}">
                <a16:creationId xmlns:a16="http://schemas.microsoft.com/office/drawing/2014/main" xmlns="" id="{C6F9538F-8169-8643-A8F3-CF7E6650DAC2}"/>
              </a:ext>
            </a:extLst>
          </p:cNvPr>
          <p:cNvSpPr txBox="1"/>
          <p:nvPr/>
        </p:nvSpPr>
        <p:spPr>
          <a:xfrm>
            <a:off x="211635" y="1816339"/>
            <a:ext cx="6206993" cy="1200329"/>
          </a:xfrm>
          <a:prstGeom prst="rect">
            <a:avLst/>
          </a:prstGeom>
          <a:noFill/>
        </p:spPr>
        <p:txBody>
          <a:bodyPr wrap="square" rtlCol="0">
            <a:spAutoFit/>
          </a:bodyPr>
          <a:lstStyle/>
          <a:p>
            <a:r>
              <a:rPr lang="vi-VN" sz="2400" dirty="0">
                <a:solidFill>
                  <a:schemeClr val="bg1"/>
                </a:solidFill>
                <a:latin typeface="+mj-lt"/>
              </a:rPr>
              <a:t>- Là tư liệu liên quan đến trực tiếp đến sự kiện lịch sử, ra đời vào thời điểm diễn ra sự kiện</a:t>
            </a:r>
            <a:endParaRPr lang="x-none" sz="2400" dirty="0">
              <a:solidFill>
                <a:schemeClr val="bg1"/>
              </a:solidFill>
              <a:latin typeface="+mj-lt"/>
            </a:endParaRPr>
          </a:p>
          <a:p>
            <a:r>
              <a:rPr lang="vi-VN" sz="2400" dirty="0">
                <a:solidFill>
                  <a:schemeClr val="bg1"/>
                </a:solidFill>
                <a:latin typeface="+mj-lt"/>
              </a:rPr>
              <a:t> </a:t>
            </a:r>
            <a:endParaRPr lang="x-none" sz="2400" dirty="0">
              <a:solidFill>
                <a:schemeClr val="bg1"/>
              </a:solidFill>
              <a:latin typeface="+mj-lt"/>
            </a:endParaRPr>
          </a:p>
        </p:txBody>
      </p:sp>
      <p:sp>
        <p:nvSpPr>
          <p:cNvPr id="11" name="TextBox 10">
            <a:extLst>
              <a:ext uri="{FF2B5EF4-FFF2-40B4-BE49-F238E27FC236}">
                <a16:creationId xmlns:a16="http://schemas.microsoft.com/office/drawing/2014/main" xmlns="" id="{5E8B42A6-87DA-0241-B329-8AA5CF10C5DC}"/>
              </a:ext>
            </a:extLst>
          </p:cNvPr>
          <p:cNvSpPr txBox="1"/>
          <p:nvPr/>
        </p:nvSpPr>
        <p:spPr>
          <a:xfrm>
            <a:off x="7374530" y="5062101"/>
            <a:ext cx="4254015" cy="830997"/>
          </a:xfrm>
          <a:prstGeom prst="rect">
            <a:avLst/>
          </a:prstGeom>
          <a:noFill/>
        </p:spPr>
        <p:txBody>
          <a:bodyPr wrap="square" rtlCol="0">
            <a:spAutoFit/>
          </a:bodyPr>
          <a:lstStyle/>
          <a:p>
            <a:pPr algn="ctr"/>
            <a:r>
              <a:rPr lang="vi-VN" sz="2400" dirty="0">
                <a:solidFill>
                  <a:schemeClr val="bg1"/>
                </a:solidFill>
                <a:latin typeface="+mj-lt"/>
              </a:rPr>
              <a:t>Lời kêu gọi toàn quốc kháng chiến</a:t>
            </a:r>
            <a:endParaRPr lang="x-none" sz="2400" dirty="0">
              <a:solidFill>
                <a:schemeClr val="bg1"/>
              </a:solidFill>
              <a:latin typeface="+mj-lt"/>
            </a:endParaRPr>
          </a:p>
        </p:txBody>
      </p:sp>
      <p:pic>
        <p:nvPicPr>
          <p:cNvPr id="12" name="Picture 11">
            <a:extLst>
              <a:ext uri="{FF2B5EF4-FFF2-40B4-BE49-F238E27FC236}">
                <a16:creationId xmlns:a16="http://schemas.microsoft.com/office/drawing/2014/main" xmlns="" id="{398E40A9-9051-CF49-82D3-6CB0FB4F759A}"/>
              </a:ext>
            </a:extLst>
          </p:cNvPr>
          <p:cNvPicPr/>
          <p:nvPr/>
        </p:nvPicPr>
        <p:blipFill rotWithShape="1">
          <a:blip r:embed="rId2"/>
          <a:srcRect l="43539" t="62591" r="31765" b="7970"/>
          <a:stretch/>
        </p:blipFill>
        <p:spPr>
          <a:xfrm>
            <a:off x="7033035" y="1513627"/>
            <a:ext cx="4565507" cy="3531016"/>
          </a:xfrm>
          <a:prstGeom prst="rect">
            <a:avLst/>
          </a:prstGeom>
        </p:spPr>
      </p:pic>
      <p:sp>
        <p:nvSpPr>
          <p:cNvPr id="14" name="TextBox 13">
            <a:extLst>
              <a:ext uri="{FF2B5EF4-FFF2-40B4-BE49-F238E27FC236}">
                <a16:creationId xmlns:a16="http://schemas.microsoft.com/office/drawing/2014/main" xmlns="" id="{A75806A8-EE5E-F341-9CFF-EEEE2DBF4F31}"/>
              </a:ext>
            </a:extLst>
          </p:cNvPr>
          <p:cNvSpPr txBox="1"/>
          <p:nvPr/>
        </p:nvSpPr>
        <p:spPr>
          <a:xfrm>
            <a:off x="7406115" y="5179326"/>
            <a:ext cx="3635244" cy="461665"/>
          </a:xfrm>
          <a:prstGeom prst="rect">
            <a:avLst/>
          </a:prstGeom>
          <a:noFill/>
        </p:spPr>
        <p:txBody>
          <a:bodyPr wrap="square" rtlCol="0">
            <a:spAutoFit/>
          </a:bodyPr>
          <a:lstStyle/>
          <a:p>
            <a:pPr algn="ctr"/>
            <a:r>
              <a:rPr lang="vi-VN" sz="2400" dirty="0">
                <a:solidFill>
                  <a:schemeClr val="bg1"/>
                </a:solidFill>
                <a:latin typeface="+mj-lt"/>
              </a:rPr>
              <a:t>Bia đá</a:t>
            </a:r>
            <a:endParaRPr lang="x-none" sz="2400" dirty="0">
              <a:solidFill>
                <a:schemeClr val="bg1"/>
              </a:solidFill>
              <a:latin typeface="+mj-lt"/>
            </a:endParaRPr>
          </a:p>
        </p:txBody>
      </p:sp>
      <p:sp>
        <p:nvSpPr>
          <p:cNvPr id="15" name="TextBox 14">
            <a:extLst>
              <a:ext uri="{FF2B5EF4-FFF2-40B4-BE49-F238E27FC236}">
                <a16:creationId xmlns:a16="http://schemas.microsoft.com/office/drawing/2014/main" xmlns="" id="{8DCBA9E5-A094-7C43-8285-0A340276F3C5}"/>
              </a:ext>
            </a:extLst>
          </p:cNvPr>
          <p:cNvSpPr txBox="1"/>
          <p:nvPr/>
        </p:nvSpPr>
        <p:spPr>
          <a:xfrm>
            <a:off x="226906" y="3164155"/>
            <a:ext cx="5721482" cy="461665"/>
          </a:xfrm>
          <a:prstGeom prst="rect">
            <a:avLst/>
          </a:prstGeom>
          <a:noFill/>
        </p:spPr>
        <p:txBody>
          <a:bodyPr wrap="square" rtlCol="0">
            <a:spAutoFit/>
          </a:bodyPr>
          <a:lstStyle/>
          <a:p>
            <a:r>
              <a:rPr lang="vi-VN" sz="2400" i="1" dirty="0">
                <a:solidFill>
                  <a:schemeClr val="bg1"/>
                </a:solidFill>
                <a:latin typeface="+mj-lt"/>
                <a:sym typeface="Wingdings" pitchFamily="2" charset="2"/>
              </a:rPr>
              <a:t> Đây là nguồn sử liệu đáng tin cậy nhất.</a:t>
            </a:r>
            <a:endParaRPr lang="x-none" sz="2400" i="1" dirty="0">
              <a:solidFill>
                <a:schemeClr val="bg1"/>
              </a:solidFill>
              <a:latin typeface="+mj-lt"/>
            </a:endParaRPr>
          </a:p>
        </p:txBody>
      </p:sp>
      <p:pic>
        <p:nvPicPr>
          <p:cNvPr id="17" name="Picture 16">
            <a:extLst>
              <a:ext uri="{FF2B5EF4-FFF2-40B4-BE49-F238E27FC236}">
                <a16:creationId xmlns:a16="http://schemas.microsoft.com/office/drawing/2014/main" xmlns="" id="{0A514446-0A58-A241-B040-81E08CF65AC8}"/>
              </a:ext>
            </a:extLst>
          </p:cNvPr>
          <p:cNvPicPr/>
          <p:nvPr/>
        </p:nvPicPr>
        <p:blipFill>
          <a:blip r:embed="rId3" cstate="print">
            <a:extLst>
              <a:ext uri="{28A0092B-C50C-407E-A947-70E740481C1C}">
                <a14:useLocalDpi xmlns:a14="http://schemas.microsoft.com/office/drawing/2010/main" val="0"/>
              </a:ext>
            </a:extLst>
          </a:blip>
          <a:stretch>
            <a:fillRect/>
          </a:stretch>
        </p:blipFill>
        <p:spPr>
          <a:xfrm flipH="1">
            <a:off x="6995844" y="1527379"/>
            <a:ext cx="4565504" cy="3989014"/>
          </a:xfrm>
          <a:prstGeom prst="rect">
            <a:avLst/>
          </a:prstGeom>
        </p:spPr>
      </p:pic>
      <p:pic>
        <p:nvPicPr>
          <p:cNvPr id="18" name="Picture 17">
            <a:extLst>
              <a:ext uri="{FF2B5EF4-FFF2-40B4-BE49-F238E27FC236}">
                <a16:creationId xmlns:a16="http://schemas.microsoft.com/office/drawing/2014/main" xmlns="" id="{0AA2F5EC-9459-A849-8E8A-4DC6F611FF92}"/>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7025153" y="1527379"/>
            <a:ext cx="4603392" cy="3503511"/>
          </a:xfrm>
          <a:prstGeom prst="rect">
            <a:avLst/>
          </a:prstGeom>
        </p:spPr>
      </p:pic>
      <p:sp>
        <p:nvSpPr>
          <p:cNvPr id="19" name="TextBox 18">
            <a:extLst>
              <a:ext uri="{FF2B5EF4-FFF2-40B4-BE49-F238E27FC236}">
                <a16:creationId xmlns:a16="http://schemas.microsoft.com/office/drawing/2014/main" xmlns="" id="{2039F3E1-6A1D-D94A-821A-FBDB07E92FFA}"/>
              </a:ext>
            </a:extLst>
          </p:cNvPr>
          <p:cNvSpPr txBox="1"/>
          <p:nvPr/>
        </p:nvSpPr>
        <p:spPr>
          <a:xfrm>
            <a:off x="7372516" y="5148115"/>
            <a:ext cx="3635244" cy="461665"/>
          </a:xfrm>
          <a:prstGeom prst="rect">
            <a:avLst/>
          </a:prstGeom>
          <a:noFill/>
        </p:spPr>
        <p:txBody>
          <a:bodyPr wrap="square" rtlCol="0">
            <a:spAutoFit/>
          </a:bodyPr>
          <a:lstStyle/>
          <a:p>
            <a:pPr algn="ctr"/>
            <a:r>
              <a:rPr lang="vi-VN" sz="2400" dirty="0">
                <a:solidFill>
                  <a:schemeClr val="bg1"/>
                </a:solidFill>
                <a:latin typeface="+mj-lt"/>
              </a:rPr>
              <a:t>Truyền thuyết Thánh Gióng</a:t>
            </a:r>
            <a:endParaRPr lang="x-none" sz="2400" dirty="0">
              <a:solidFill>
                <a:schemeClr val="bg1"/>
              </a:solidFill>
              <a:latin typeface="+mj-lt"/>
            </a:endParaRPr>
          </a:p>
        </p:txBody>
      </p:sp>
      <p:sp>
        <p:nvSpPr>
          <p:cNvPr id="20" name="TextBox 19">
            <a:extLst>
              <a:ext uri="{FF2B5EF4-FFF2-40B4-BE49-F238E27FC236}">
                <a16:creationId xmlns:a16="http://schemas.microsoft.com/office/drawing/2014/main" xmlns="" id="{183E915E-18B4-4547-A5AE-407B11D91C3F}"/>
              </a:ext>
            </a:extLst>
          </p:cNvPr>
          <p:cNvSpPr txBox="1"/>
          <p:nvPr/>
        </p:nvSpPr>
        <p:spPr>
          <a:xfrm>
            <a:off x="426389" y="2586085"/>
            <a:ext cx="4434227" cy="461665"/>
          </a:xfrm>
          <a:prstGeom prst="rect">
            <a:avLst/>
          </a:prstGeom>
          <a:noFill/>
        </p:spPr>
        <p:txBody>
          <a:bodyPr wrap="square" rtlCol="0">
            <a:spAutoFit/>
          </a:bodyPr>
          <a:lstStyle/>
          <a:p>
            <a:r>
              <a:rPr lang="vi-VN" sz="2400" dirty="0">
                <a:solidFill>
                  <a:schemeClr val="bg1"/>
                </a:solidFill>
                <a:latin typeface="+mj-lt"/>
              </a:rPr>
              <a:t>b) Tư liệu truyền miệng</a:t>
            </a:r>
            <a:endParaRPr lang="x-none" sz="2400" dirty="0">
              <a:solidFill>
                <a:schemeClr val="bg1"/>
              </a:solidFill>
              <a:latin typeface="+mj-lt"/>
            </a:endParaRPr>
          </a:p>
        </p:txBody>
      </p:sp>
      <p:sp>
        <p:nvSpPr>
          <p:cNvPr id="21" name="TextBox 20">
            <a:extLst>
              <a:ext uri="{FF2B5EF4-FFF2-40B4-BE49-F238E27FC236}">
                <a16:creationId xmlns:a16="http://schemas.microsoft.com/office/drawing/2014/main" xmlns="" id="{412A4673-6B6F-174C-9FDB-196CA1781492}"/>
              </a:ext>
            </a:extLst>
          </p:cNvPr>
          <p:cNvSpPr txBox="1"/>
          <p:nvPr/>
        </p:nvSpPr>
        <p:spPr>
          <a:xfrm>
            <a:off x="240084" y="3492441"/>
            <a:ext cx="6372906" cy="1569660"/>
          </a:xfrm>
          <a:prstGeom prst="rect">
            <a:avLst/>
          </a:prstGeom>
          <a:noFill/>
        </p:spPr>
        <p:txBody>
          <a:bodyPr wrap="square" rtlCol="0">
            <a:spAutoFit/>
          </a:bodyPr>
          <a:lstStyle/>
          <a:p>
            <a:r>
              <a:rPr lang="vi-VN" sz="2400" dirty="0">
                <a:solidFill>
                  <a:schemeClr val="bg1"/>
                </a:solidFill>
                <a:latin typeface="+mj-lt"/>
              </a:rPr>
              <a:t>- Là những câu chuyện dân gian: truyền thuyết, thần thoại, cổ tích… được kể từ đời này sang đời khác.</a:t>
            </a:r>
            <a:endParaRPr lang="x-none" sz="2400" dirty="0">
              <a:solidFill>
                <a:schemeClr val="bg1"/>
              </a:solidFill>
              <a:latin typeface="+mj-lt"/>
            </a:endParaRPr>
          </a:p>
          <a:p>
            <a:endParaRPr lang="x-none" sz="2400" dirty="0">
              <a:solidFill>
                <a:schemeClr val="bg1"/>
              </a:solidFill>
              <a:latin typeface="+mj-lt"/>
            </a:endParaRPr>
          </a:p>
        </p:txBody>
      </p:sp>
      <p:cxnSp>
        <p:nvCxnSpPr>
          <p:cNvPr id="22" name="Straight Connector 21">
            <a:extLst>
              <a:ext uri="{FF2B5EF4-FFF2-40B4-BE49-F238E27FC236}">
                <a16:creationId xmlns:a16="http://schemas.microsoft.com/office/drawing/2014/main" xmlns="" id="{410F576F-12E9-3647-A970-A5052E766F1A}"/>
              </a:ext>
            </a:extLst>
          </p:cNvPr>
          <p:cNvCxnSpPr/>
          <p:nvPr/>
        </p:nvCxnSpPr>
        <p:spPr>
          <a:xfrm>
            <a:off x="6575084" y="1097301"/>
            <a:ext cx="0" cy="4887039"/>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xmlns="" id="{D03FE0CC-489C-8A4D-BCEB-C1B472C15A49}"/>
              </a:ext>
            </a:extLst>
          </p:cNvPr>
          <p:cNvSpPr txBox="1"/>
          <p:nvPr/>
        </p:nvSpPr>
        <p:spPr>
          <a:xfrm>
            <a:off x="3970116" y="104172"/>
            <a:ext cx="4780345" cy="461665"/>
          </a:xfrm>
          <a:prstGeom prst="rect">
            <a:avLst/>
          </a:prstGeom>
          <a:noFill/>
        </p:spPr>
        <p:txBody>
          <a:bodyPr wrap="square" rtlCol="0">
            <a:spAutoFit/>
          </a:bodyPr>
          <a:lstStyle/>
          <a:p>
            <a:pPr algn="ctr"/>
            <a:r>
              <a:rPr lang="x-none" sz="2400" b="1" dirty="0">
                <a:solidFill>
                  <a:srgbClr val="FFC000"/>
                </a:solidFill>
                <a:latin typeface="Times New Roman" panose="02020603050405020304" pitchFamily="18" charset="0"/>
                <a:cs typeface="Times New Roman" panose="02020603050405020304" pitchFamily="18" charset="0"/>
              </a:rPr>
              <a:t>Bài 1: LỊCH SỬ VÀ CUỘC SỐNG</a:t>
            </a:r>
          </a:p>
        </p:txBody>
      </p:sp>
      <p:sp>
        <p:nvSpPr>
          <p:cNvPr id="24" name="TextBox 23">
            <a:extLst>
              <a:ext uri="{FF2B5EF4-FFF2-40B4-BE49-F238E27FC236}">
                <a16:creationId xmlns:a16="http://schemas.microsoft.com/office/drawing/2014/main" xmlns="" id="{AE887464-6FED-0E4E-98DA-21DEBB64B3CC}"/>
              </a:ext>
            </a:extLst>
          </p:cNvPr>
          <p:cNvSpPr txBox="1"/>
          <p:nvPr/>
        </p:nvSpPr>
        <p:spPr>
          <a:xfrm>
            <a:off x="395969" y="4763827"/>
            <a:ext cx="4434227" cy="461665"/>
          </a:xfrm>
          <a:prstGeom prst="rect">
            <a:avLst/>
          </a:prstGeom>
          <a:noFill/>
        </p:spPr>
        <p:txBody>
          <a:bodyPr wrap="square" rtlCol="0">
            <a:spAutoFit/>
          </a:bodyPr>
          <a:lstStyle/>
          <a:p>
            <a:r>
              <a:rPr lang="vi-VN" sz="2400" dirty="0">
                <a:solidFill>
                  <a:schemeClr val="bg1"/>
                </a:solidFill>
                <a:latin typeface="+mj-lt"/>
              </a:rPr>
              <a:t>c) Tư liệu chữ viết</a:t>
            </a:r>
            <a:endParaRPr lang="x-none" sz="2400" dirty="0">
              <a:solidFill>
                <a:schemeClr val="bg1"/>
              </a:solidFill>
              <a:latin typeface="+mj-lt"/>
            </a:endParaRPr>
          </a:p>
        </p:txBody>
      </p:sp>
      <p:sp>
        <p:nvSpPr>
          <p:cNvPr id="25" name="TextBox 24">
            <a:extLst>
              <a:ext uri="{FF2B5EF4-FFF2-40B4-BE49-F238E27FC236}">
                <a16:creationId xmlns:a16="http://schemas.microsoft.com/office/drawing/2014/main" xmlns="" id="{50F1D7D6-8D54-2D4E-9A36-DD157D273946}"/>
              </a:ext>
            </a:extLst>
          </p:cNvPr>
          <p:cNvSpPr txBox="1"/>
          <p:nvPr/>
        </p:nvSpPr>
        <p:spPr>
          <a:xfrm>
            <a:off x="226906" y="5225492"/>
            <a:ext cx="5995303" cy="830997"/>
          </a:xfrm>
          <a:prstGeom prst="rect">
            <a:avLst/>
          </a:prstGeom>
          <a:noFill/>
        </p:spPr>
        <p:txBody>
          <a:bodyPr wrap="square" rtlCol="0">
            <a:spAutoFit/>
          </a:bodyPr>
          <a:lstStyle/>
          <a:p>
            <a:r>
              <a:rPr lang="vi-VN" sz="2400" dirty="0">
                <a:solidFill>
                  <a:schemeClr val="bg1"/>
                </a:solidFill>
                <a:latin typeface="+mj-lt"/>
              </a:rPr>
              <a:t>- Các bản chữ khắc trên xương, mai rùa, vỏ cây, đá, viết tay hoặc ghi trên giấy.</a:t>
            </a:r>
            <a:endParaRPr lang="x-none" sz="2400" dirty="0">
              <a:solidFill>
                <a:schemeClr val="bg1"/>
              </a:solidFill>
              <a:latin typeface="+mj-lt"/>
            </a:endParaRPr>
          </a:p>
        </p:txBody>
      </p:sp>
      <p:pic>
        <p:nvPicPr>
          <p:cNvPr id="26" name="Picture 25">
            <a:extLst>
              <a:ext uri="{FF2B5EF4-FFF2-40B4-BE49-F238E27FC236}">
                <a16:creationId xmlns:a16="http://schemas.microsoft.com/office/drawing/2014/main" xmlns="" id="{2FF5B057-F866-5148-B7BD-AEAC3FEFC9E6}"/>
              </a:ext>
            </a:extLst>
          </p:cNvPr>
          <p:cNvPicPr>
            <a:picLocks noChangeAspect="1"/>
          </p:cNvPicPr>
          <p:nvPr/>
        </p:nvPicPr>
        <p:blipFill>
          <a:blip r:embed="rId5"/>
          <a:stretch>
            <a:fillRect/>
          </a:stretch>
        </p:blipFill>
        <p:spPr>
          <a:xfrm>
            <a:off x="10640984" y="-100013"/>
            <a:ext cx="1551016" cy="1444774"/>
          </a:xfrm>
          <a:prstGeom prst="rect">
            <a:avLst/>
          </a:prstGeom>
        </p:spPr>
      </p:pic>
    </p:spTree>
    <p:extLst>
      <p:ext uri="{BB962C8B-B14F-4D97-AF65-F5344CB8AC3E}">
        <p14:creationId xmlns:p14="http://schemas.microsoft.com/office/powerpoint/2010/main" val="749413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strips(downLeft)">
                                      <p:cBhvr>
                                        <p:cTn id="7" dur="500"/>
                                        <p:tgtEl>
                                          <p:spTgt spid="6">
                                            <p:txEl>
                                              <p:pRg st="0" end="0"/>
                                            </p:txEl>
                                          </p:spTgt>
                                        </p:tgtEl>
                                      </p:cBhvr>
                                    </p:animEffect>
                                  </p:childTnLst>
                                </p:cTn>
                              </p:par>
                              <p:par>
                                <p:cTn id="8" presetID="2" presetClass="entr" presetSubtype="4" fill="hold" nodeType="withEffect">
                                  <p:stCondLst>
                                    <p:cond delay="0"/>
                                  </p:stCondLst>
                                  <p:childTnLst>
                                    <p:set>
                                      <p:cBhvr>
                                        <p:cTn id="9" dur="1" fill="hold">
                                          <p:stCondLst>
                                            <p:cond delay="0"/>
                                          </p:stCondLst>
                                        </p:cTn>
                                        <p:tgtEl>
                                          <p:spTgt spid="22"/>
                                        </p:tgtEl>
                                        <p:attrNameLst>
                                          <p:attrName>style.visibility</p:attrName>
                                        </p:attrNameLst>
                                      </p:cBhvr>
                                      <p:to>
                                        <p:strVal val="visible"/>
                                      </p:to>
                                    </p:set>
                                    <p:anim calcmode="lin" valueType="num">
                                      <p:cBhvr additive="base">
                                        <p:cTn id="10" dur="500" fill="hold"/>
                                        <p:tgtEl>
                                          <p:spTgt spid="22"/>
                                        </p:tgtEl>
                                        <p:attrNameLst>
                                          <p:attrName>ppt_x</p:attrName>
                                        </p:attrNameLst>
                                      </p:cBhvr>
                                      <p:tavLst>
                                        <p:tav tm="0">
                                          <p:val>
                                            <p:strVal val="#ppt_x"/>
                                          </p:val>
                                        </p:tav>
                                        <p:tav tm="100000">
                                          <p:val>
                                            <p:strVal val="#ppt_x"/>
                                          </p:val>
                                        </p:tav>
                                      </p:tavLst>
                                    </p:anim>
                                    <p:anim calcmode="lin" valueType="num">
                                      <p:cBhvr additive="base">
                                        <p:cTn id="11"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45" presetClass="entr" presetSubtype="0" fill="hold" nodeType="click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2000"/>
                                        <p:tgtEl>
                                          <p:spTgt spid="12"/>
                                        </p:tgtEl>
                                      </p:cBhvr>
                                    </p:animEffect>
                                    <p:anim calcmode="lin" valueType="num">
                                      <p:cBhvr>
                                        <p:cTn id="17" dur="2000" fill="hold"/>
                                        <p:tgtEl>
                                          <p:spTgt spid="12"/>
                                        </p:tgtEl>
                                        <p:attrNameLst>
                                          <p:attrName>ppt_w</p:attrName>
                                        </p:attrNameLst>
                                      </p:cBhvr>
                                      <p:tavLst>
                                        <p:tav tm="0" fmla="#ppt_w*sin(2.5*pi*$)">
                                          <p:val>
                                            <p:fltVal val="0"/>
                                          </p:val>
                                        </p:tav>
                                        <p:tav tm="100000">
                                          <p:val>
                                            <p:fltVal val="1"/>
                                          </p:val>
                                        </p:tav>
                                      </p:tavLst>
                                    </p:anim>
                                    <p:anim calcmode="lin" valueType="num">
                                      <p:cBhvr>
                                        <p:cTn id="18" dur="2000" fill="hold"/>
                                        <p:tgtEl>
                                          <p:spTgt spid="12"/>
                                        </p:tgtEl>
                                        <p:attrNameLst>
                                          <p:attrName>ppt_h</p:attrName>
                                        </p:attrNameLst>
                                      </p:cBhvr>
                                      <p:tavLst>
                                        <p:tav tm="0">
                                          <p:val>
                                            <p:strVal val="#ppt_h"/>
                                          </p:val>
                                        </p:tav>
                                        <p:tav tm="100000">
                                          <p:val>
                                            <p:strVal val="#ppt_h"/>
                                          </p:val>
                                        </p:tav>
                                      </p:tavLst>
                                    </p:anim>
                                  </p:childTnLst>
                                </p:cTn>
                              </p:par>
                              <p:par>
                                <p:cTn id="19" presetID="18" presetClass="entr" presetSubtype="12"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strips(downLeft)">
                                      <p:cBhvr>
                                        <p:cTn id="21" dur="500"/>
                                        <p:tgtEl>
                                          <p:spTgt spid="11"/>
                                        </p:tgtEl>
                                      </p:cBhvr>
                                    </p:animEffect>
                                  </p:childTnLst>
                                </p:cTn>
                              </p:par>
                            </p:childTnLst>
                          </p:cTn>
                        </p:par>
                      </p:childTnLst>
                    </p:cTn>
                  </p:par>
                  <p:par>
                    <p:cTn id="22" fill="hold">
                      <p:stCondLst>
                        <p:cond delay="indefinite"/>
                      </p:stCondLst>
                      <p:childTnLst>
                        <p:par>
                          <p:cTn id="23" fill="hold">
                            <p:stCondLst>
                              <p:cond delay="0"/>
                            </p:stCondLst>
                            <p:childTnLst>
                              <p:par>
                                <p:cTn id="24" presetID="18" presetClass="entr" presetSubtype="12" fill="hold" grpId="0" nodeType="click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strips(downLeft)">
                                      <p:cBhvr>
                                        <p:cTn id="26" dur="500"/>
                                        <p:tgtEl>
                                          <p:spTgt spid="4"/>
                                        </p:tgtEl>
                                      </p:cBhvr>
                                    </p:animEffect>
                                  </p:childTnLst>
                                </p:cTn>
                              </p:par>
                            </p:childTnLst>
                          </p:cTn>
                        </p:par>
                      </p:childTnLst>
                    </p:cTn>
                  </p:par>
                  <p:par>
                    <p:cTn id="27" fill="hold">
                      <p:stCondLst>
                        <p:cond delay="indefinite"/>
                      </p:stCondLst>
                      <p:childTnLst>
                        <p:par>
                          <p:cTn id="28" fill="hold">
                            <p:stCondLst>
                              <p:cond delay="0"/>
                            </p:stCondLst>
                            <p:childTnLst>
                              <p:par>
                                <p:cTn id="29" presetID="18" presetClass="entr" presetSubtype="12"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strips(downLeft)">
                                      <p:cBhvr>
                                        <p:cTn id="31" dur="500"/>
                                        <p:tgtEl>
                                          <p:spTgt spid="10"/>
                                        </p:tgtEl>
                                      </p:cBhvr>
                                    </p:animEffect>
                                  </p:childTnLst>
                                </p:cTn>
                              </p:par>
                            </p:childTnLst>
                          </p:cTn>
                        </p:par>
                      </p:childTnLst>
                    </p:cTn>
                  </p:par>
                  <p:par>
                    <p:cTn id="32" fill="hold">
                      <p:stCondLst>
                        <p:cond delay="indefinite"/>
                      </p:stCondLst>
                      <p:childTnLst>
                        <p:par>
                          <p:cTn id="33" fill="hold">
                            <p:stCondLst>
                              <p:cond delay="0"/>
                            </p:stCondLst>
                            <p:childTnLst>
                              <p:par>
                                <p:cTn id="34" presetID="18" presetClass="entr" presetSubtype="12" fill="hold" nodeType="clickEffect">
                                  <p:stCondLst>
                                    <p:cond delay="0"/>
                                  </p:stCondLst>
                                  <p:childTnLst>
                                    <p:set>
                                      <p:cBhvr>
                                        <p:cTn id="35" dur="1" fill="hold">
                                          <p:stCondLst>
                                            <p:cond delay="0"/>
                                          </p:stCondLst>
                                        </p:cTn>
                                        <p:tgtEl>
                                          <p:spTgt spid="15">
                                            <p:txEl>
                                              <p:pRg st="0" end="0"/>
                                            </p:txEl>
                                          </p:spTgt>
                                        </p:tgtEl>
                                        <p:attrNameLst>
                                          <p:attrName>style.visibility</p:attrName>
                                        </p:attrNameLst>
                                      </p:cBhvr>
                                      <p:to>
                                        <p:strVal val="visible"/>
                                      </p:to>
                                    </p:set>
                                    <p:animEffect transition="in" filter="strips(downLeft)">
                                      <p:cBhvr>
                                        <p:cTn id="36" dur="500"/>
                                        <p:tgtEl>
                                          <p:spTgt spid="15">
                                            <p:txEl>
                                              <p:pRg st="0" end="0"/>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8" presetClass="entr" presetSubtype="12" fill="hold" grpId="0" nodeType="clickEffect">
                                  <p:stCondLst>
                                    <p:cond delay="0"/>
                                  </p:stCondLst>
                                  <p:childTnLst>
                                    <p:set>
                                      <p:cBhvr>
                                        <p:cTn id="40" dur="1" fill="hold">
                                          <p:stCondLst>
                                            <p:cond delay="0"/>
                                          </p:stCondLst>
                                        </p:cTn>
                                        <p:tgtEl>
                                          <p:spTgt spid="15"/>
                                        </p:tgtEl>
                                        <p:attrNameLst>
                                          <p:attrName>style.visibility</p:attrName>
                                        </p:attrNameLst>
                                      </p:cBhvr>
                                      <p:to>
                                        <p:strVal val="visible"/>
                                      </p:to>
                                    </p:set>
                                    <p:animEffect transition="in" filter="strips(downLeft)">
                                      <p:cBhvr>
                                        <p:cTn id="41" dur="500"/>
                                        <p:tgtEl>
                                          <p:spTgt spid="15"/>
                                        </p:tgtEl>
                                      </p:cBhvr>
                                    </p:animEffect>
                                  </p:childTnLst>
                                </p:cTn>
                              </p:par>
                            </p:childTnLst>
                          </p:cTn>
                        </p:par>
                      </p:childTnLst>
                    </p:cTn>
                  </p:par>
                  <p:par>
                    <p:cTn id="42" fill="hold">
                      <p:stCondLst>
                        <p:cond delay="indefinite"/>
                      </p:stCondLst>
                      <p:childTnLst>
                        <p:par>
                          <p:cTn id="43" fill="hold">
                            <p:stCondLst>
                              <p:cond delay="0"/>
                            </p:stCondLst>
                            <p:childTnLst>
                              <p:par>
                                <p:cTn id="44" presetID="53" presetClass="exit" presetSubtype="32" fill="hold" nodeType="clickEffect">
                                  <p:stCondLst>
                                    <p:cond delay="0"/>
                                  </p:stCondLst>
                                  <p:childTnLst>
                                    <p:anim calcmode="lin" valueType="num">
                                      <p:cBhvr>
                                        <p:cTn id="45" dur="500"/>
                                        <p:tgtEl>
                                          <p:spTgt spid="12"/>
                                        </p:tgtEl>
                                        <p:attrNameLst>
                                          <p:attrName>ppt_w</p:attrName>
                                        </p:attrNameLst>
                                      </p:cBhvr>
                                      <p:tavLst>
                                        <p:tav tm="0">
                                          <p:val>
                                            <p:strVal val="ppt_w"/>
                                          </p:val>
                                        </p:tav>
                                        <p:tav tm="100000">
                                          <p:val>
                                            <p:fltVal val="0"/>
                                          </p:val>
                                        </p:tav>
                                      </p:tavLst>
                                    </p:anim>
                                    <p:anim calcmode="lin" valueType="num">
                                      <p:cBhvr>
                                        <p:cTn id="46" dur="500"/>
                                        <p:tgtEl>
                                          <p:spTgt spid="12"/>
                                        </p:tgtEl>
                                        <p:attrNameLst>
                                          <p:attrName>ppt_h</p:attrName>
                                        </p:attrNameLst>
                                      </p:cBhvr>
                                      <p:tavLst>
                                        <p:tav tm="0">
                                          <p:val>
                                            <p:strVal val="ppt_h"/>
                                          </p:val>
                                        </p:tav>
                                        <p:tav tm="100000">
                                          <p:val>
                                            <p:fltVal val="0"/>
                                          </p:val>
                                        </p:tav>
                                      </p:tavLst>
                                    </p:anim>
                                    <p:animEffect transition="out" filter="fade">
                                      <p:cBhvr>
                                        <p:cTn id="47" dur="500"/>
                                        <p:tgtEl>
                                          <p:spTgt spid="12"/>
                                        </p:tgtEl>
                                      </p:cBhvr>
                                    </p:animEffect>
                                    <p:set>
                                      <p:cBhvr>
                                        <p:cTn id="48" dur="1" fill="hold">
                                          <p:stCondLst>
                                            <p:cond delay="499"/>
                                          </p:stCondLst>
                                        </p:cTn>
                                        <p:tgtEl>
                                          <p:spTgt spid="12"/>
                                        </p:tgtEl>
                                        <p:attrNameLst>
                                          <p:attrName>style.visibility</p:attrName>
                                        </p:attrNameLst>
                                      </p:cBhvr>
                                      <p:to>
                                        <p:strVal val="hidden"/>
                                      </p:to>
                                    </p:set>
                                  </p:childTnLst>
                                </p:cTn>
                              </p:par>
                              <p:par>
                                <p:cTn id="49" presetID="53" presetClass="exit" presetSubtype="32" fill="hold" nodeType="withEffect">
                                  <p:stCondLst>
                                    <p:cond delay="0"/>
                                  </p:stCondLst>
                                  <p:childTnLst>
                                    <p:anim calcmode="lin" valueType="num">
                                      <p:cBhvr>
                                        <p:cTn id="50" dur="500"/>
                                        <p:tgtEl>
                                          <p:spTgt spid="15">
                                            <p:txEl>
                                              <p:pRg st="0" end="0"/>
                                            </p:txEl>
                                          </p:spTgt>
                                        </p:tgtEl>
                                        <p:attrNameLst>
                                          <p:attrName>ppt_w</p:attrName>
                                        </p:attrNameLst>
                                      </p:cBhvr>
                                      <p:tavLst>
                                        <p:tav tm="0">
                                          <p:val>
                                            <p:strVal val="ppt_w"/>
                                          </p:val>
                                        </p:tav>
                                        <p:tav tm="100000">
                                          <p:val>
                                            <p:fltVal val="0"/>
                                          </p:val>
                                        </p:tav>
                                      </p:tavLst>
                                    </p:anim>
                                    <p:anim calcmode="lin" valueType="num">
                                      <p:cBhvr>
                                        <p:cTn id="51" dur="500"/>
                                        <p:tgtEl>
                                          <p:spTgt spid="15">
                                            <p:txEl>
                                              <p:pRg st="0" end="0"/>
                                            </p:txEl>
                                          </p:spTgt>
                                        </p:tgtEl>
                                        <p:attrNameLst>
                                          <p:attrName>ppt_h</p:attrName>
                                        </p:attrNameLst>
                                      </p:cBhvr>
                                      <p:tavLst>
                                        <p:tav tm="0">
                                          <p:val>
                                            <p:strVal val="ppt_h"/>
                                          </p:val>
                                        </p:tav>
                                        <p:tav tm="100000">
                                          <p:val>
                                            <p:fltVal val="0"/>
                                          </p:val>
                                        </p:tav>
                                      </p:tavLst>
                                    </p:anim>
                                    <p:animEffect transition="out" filter="fade">
                                      <p:cBhvr>
                                        <p:cTn id="52" dur="500"/>
                                        <p:tgtEl>
                                          <p:spTgt spid="15">
                                            <p:txEl>
                                              <p:pRg st="0" end="0"/>
                                            </p:txEl>
                                          </p:spTgt>
                                        </p:tgtEl>
                                      </p:cBhvr>
                                    </p:animEffect>
                                    <p:set>
                                      <p:cBhvr>
                                        <p:cTn id="53" dur="1" fill="hold">
                                          <p:stCondLst>
                                            <p:cond delay="499"/>
                                          </p:stCondLst>
                                        </p:cTn>
                                        <p:tgtEl>
                                          <p:spTgt spid="15">
                                            <p:txEl>
                                              <p:pRg st="0" end="0"/>
                                            </p:txEl>
                                          </p:spTgt>
                                        </p:tgtEl>
                                        <p:attrNameLst>
                                          <p:attrName>style.visibility</p:attrName>
                                        </p:attrNameLst>
                                      </p:cBhvr>
                                      <p:to>
                                        <p:strVal val="hidden"/>
                                      </p:to>
                                    </p:set>
                                  </p:childTnLst>
                                </p:cTn>
                              </p:par>
                              <p:par>
                                <p:cTn id="54" presetID="53" presetClass="exit" presetSubtype="32" fill="hold" grpId="1" nodeType="withEffect">
                                  <p:stCondLst>
                                    <p:cond delay="0"/>
                                  </p:stCondLst>
                                  <p:childTnLst>
                                    <p:anim calcmode="lin" valueType="num">
                                      <p:cBhvr>
                                        <p:cTn id="55" dur="500"/>
                                        <p:tgtEl>
                                          <p:spTgt spid="11"/>
                                        </p:tgtEl>
                                        <p:attrNameLst>
                                          <p:attrName>ppt_w</p:attrName>
                                        </p:attrNameLst>
                                      </p:cBhvr>
                                      <p:tavLst>
                                        <p:tav tm="0">
                                          <p:val>
                                            <p:strVal val="ppt_w"/>
                                          </p:val>
                                        </p:tav>
                                        <p:tav tm="100000">
                                          <p:val>
                                            <p:fltVal val="0"/>
                                          </p:val>
                                        </p:tav>
                                      </p:tavLst>
                                    </p:anim>
                                    <p:anim calcmode="lin" valueType="num">
                                      <p:cBhvr>
                                        <p:cTn id="56" dur="500"/>
                                        <p:tgtEl>
                                          <p:spTgt spid="11"/>
                                        </p:tgtEl>
                                        <p:attrNameLst>
                                          <p:attrName>ppt_h</p:attrName>
                                        </p:attrNameLst>
                                      </p:cBhvr>
                                      <p:tavLst>
                                        <p:tav tm="0">
                                          <p:val>
                                            <p:strVal val="ppt_h"/>
                                          </p:val>
                                        </p:tav>
                                        <p:tav tm="100000">
                                          <p:val>
                                            <p:fltVal val="0"/>
                                          </p:val>
                                        </p:tav>
                                      </p:tavLst>
                                    </p:anim>
                                    <p:animEffect transition="out" filter="fade">
                                      <p:cBhvr>
                                        <p:cTn id="57" dur="500"/>
                                        <p:tgtEl>
                                          <p:spTgt spid="11"/>
                                        </p:tgtEl>
                                      </p:cBhvr>
                                    </p:animEffect>
                                    <p:set>
                                      <p:cBhvr>
                                        <p:cTn id="58" dur="1" fill="hold">
                                          <p:stCondLst>
                                            <p:cond delay="499"/>
                                          </p:stCondLst>
                                        </p:cTn>
                                        <p:tgtEl>
                                          <p:spTgt spid="11"/>
                                        </p:tgtEl>
                                        <p:attrNameLst>
                                          <p:attrName>style.visibility</p:attrName>
                                        </p:attrNameLst>
                                      </p:cBhvr>
                                      <p:to>
                                        <p:strVal val="hidden"/>
                                      </p:to>
                                    </p:set>
                                  </p:childTnLst>
                                </p:cTn>
                              </p:par>
                            </p:childTnLst>
                          </p:cTn>
                        </p:par>
                      </p:childTnLst>
                    </p:cTn>
                  </p:par>
                  <p:par>
                    <p:cTn id="59" fill="hold">
                      <p:stCondLst>
                        <p:cond delay="indefinite"/>
                      </p:stCondLst>
                      <p:childTnLst>
                        <p:par>
                          <p:cTn id="60" fill="hold">
                            <p:stCondLst>
                              <p:cond delay="0"/>
                            </p:stCondLst>
                            <p:childTnLst>
                              <p:par>
                                <p:cTn id="61" presetID="18" presetClass="entr" presetSubtype="12" fill="hold" grpId="0" nodeType="clickEffect">
                                  <p:stCondLst>
                                    <p:cond delay="0"/>
                                  </p:stCondLst>
                                  <p:childTnLst>
                                    <p:set>
                                      <p:cBhvr>
                                        <p:cTn id="62" dur="1" fill="hold">
                                          <p:stCondLst>
                                            <p:cond delay="0"/>
                                          </p:stCondLst>
                                        </p:cTn>
                                        <p:tgtEl>
                                          <p:spTgt spid="20"/>
                                        </p:tgtEl>
                                        <p:attrNameLst>
                                          <p:attrName>style.visibility</p:attrName>
                                        </p:attrNameLst>
                                      </p:cBhvr>
                                      <p:to>
                                        <p:strVal val="visible"/>
                                      </p:to>
                                    </p:set>
                                    <p:animEffect transition="in" filter="strips(downLeft)">
                                      <p:cBhvr>
                                        <p:cTn id="63" dur="500"/>
                                        <p:tgtEl>
                                          <p:spTgt spid="20"/>
                                        </p:tgtEl>
                                      </p:cBhvr>
                                    </p:animEffect>
                                  </p:childTnLst>
                                </p:cTn>
                              </p:par>
                            </p:childTnLst>
                          </p:cTn>
                        </p:par>
                      </p:childTnLst>
                    </p:cTn>
                  </p:par>
                  <p:par>
                    <p:cTn id="64" fill="hold">
                      <p:stCondLst>
                        <p:cond delay="indefinite"/>
                      </p:stCondLst>
                      <p:childTnLst>
                        <p:par>
                          <p:cTn id="65" fill="hold">
                            <p:stCondLst>
                              <p:cond delay="0"/>
                            </p:stCondLst>
                            <p:childTnLst>
                              <p:par>
                                <p:cTn id="66" presetID="18" presetClass="entr" presetSubtype="12" fill="hold" grpId="0" nodeType="clickEffect">
                                  <p:stCondLst>
                                    <p:cond delay="0"/>
                                  </p:stCondLst>
                                  <p:childTnLst>
                                    <p:set>
                                      <p:cBhvr>
                                        <p:cTn id="67" dur="1" fill="hold">
                                          <p:stCondLst>
                                            <p:cond delay="0"/>
                                          </p:stCondLst>
                                        </p:cTn>
                                        <p:tgtEl>
                                          <p:spTgt spid="21"/>
                                        </p:tgtEl>
                                        <p:attrNameLst>
                                          <p:attrName>style.visibility</p:attrName>
                                        </p:attrNameLst>
                                      </p:cBhvr>
                                      <p:to>
                                        <p:strVal val="visible"/>
                                      </p:to>
                                    </p:set>
                                    <p:animEffect transition="in" filter="strips(downLeft)">
                                      <p:cBhvr>
                                        <p:cTn id="68" dur="500"/>
                                        <p:tgtEl>
                                          <p:spTgt spid="21"/>
                                        </p:tgtEl>
                                      </p:cBhvr>
                                    </p:animEffect>
                                  </p:childTnLst>
                                </p:cTn>
                              </p:par>
                            </p:childTnLst>
                          </p:cTn>
                        </p:par>
                      </p:childTnLst>
                    </p:cTn>
                  </p:par>
                  <p:par>
                    <p:cTn id="69" fill="hold">
                      <p:stCondLst>
                        <p:cond delay="indefinite"/>
                      </p:stCondLst>
                      <p:childTnLst>
                        <p:par>
                          <p:cTn id="70" fill="hold">
                            <p:stCondLst>
                              <p:cond delay="0"/>
                            </p:stCondLst>
                            <p:childTnLst>
                              <p:par>
                                <p:cTn id="71" presetID="6" presetClass="entr" presetSubtype="16" fill="hold" nodeType="click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circle(in)">
                                      <p:cBhvr>
                                        <p:cTn id="73" dur="2000"/>
                                        <p:tgtEl>
                                          <p:spTgt spid="18"/>
                                        </p:tgtEl>
                                      </p:cBhvr>
                                    </p:animEffect>
                                  </p:childTnLst>
                                </p:cTn>
                              </p:par>
                              <p:par>
                                <p:cTn id="74" presetID="18" presetClass="entr" presetSubtype="12" fill="hold" grpId="0" nodeType="withEffect">
                                  <p:stCondLst>
                                    <p:cond delay="0"/>
                                  </p:stCondLst>
                                  <p:childTnLst>
                                    <p:set>
                                      <p:cBhvr>
                                        <p:cTn id="75" dur="1" fill="hold">
                                          <p:stCondLst>
                                            <p:cond delay="0"/>
                                          </p:stCondLst>
                                        </p:cTn>
                                        <p:tgtEl>
                                          <p:spTgt spid="19"/>
                                        </p:tgtEl>
                                        <p:attrNameLst>
                                          <p:attrName>style.visibility</p:attrName>
                                        </p:attrNameLst>
                                      </p:cBhvr>
                                      <p:to>
                                        <p:strVal val="visible"/>
                                      </p:to>
                                    </p:set>
                                    <p:animEffect transition="in" filter="strips(downLeft)">
                                      <p:cBhvr>
                                        <p:cTn id="76" dur="500"/>
                                        <p:tgtEl>
                                          <p:spTgt spid="19"/>
                                        </p:tgtEl>
                                      </p:cBhvr>
                                    </p:animEffect>
                                  </p:childTnLst>
                                </p:cTn>
                              </p:par>
                            </p:childTnLst>
                          </p:cTn>
                        </p:par>
                      </p:childTnLst>
                    </p:cTn>
                  </p:par>
                  <p:par>
                    <p:cTn id="77" fill="hold">
                      <p:stCondLst>
                        <p:cond delay="indefinite"/>
                      </p:stCondLst>
                      <p:childTnLst>
                        <p:par>
                          <p:cTn id="78" fill="hold">
                            <p:stCondLst>
                              <p:cond delay="0"/>
                            </p:stCondLst>
                            <p:childTnLst>
                              <p:par>
                                <p:cTn id="79" presetID="18" presetClass="entr" presetSubtype="12" fill="hold" grpId="0" nodeType="clickEffect">
                                  <p:stCondLst>
                                    <p:cond delay="0"/>
                                  </p:stCondLst>
                                  <p:childTnLst>
                                    <p:set>
                                      <p:cBhvr>
                                        <p:cTn id="80" dur="1" fill="hold">
                                          <p:stCondLst>
                                            <p:cond delay="0"/>
                                          </p:stCondLst>
                                        </p:cTn>
                                        <p:tgtEl>
                                          <p:spTgt spid="24"/>
                                        </p:tgtEl>
                                        <p:attrNameLst>
                                          <p:attrName>style.visibility</p:attrName>
                                        </p:attrNameLst>
                                      </p:cBhvr>
                                      <p:to>
                                        <p:strVal val="visible"/>
                                      </p:to>
                                    </p:set>
                                    <p:animEffect transition="in" filter="strips(downLeft)">
                                      <p:cBhvr>
                                        <p:cTn id="81" dur="500"/>
                                        <p:tgtEl>
                                          <p:spTgt spid="24"/>
                                        </p:tgtEl>
                                      </p:cBhvr>
                                    </p:animEffect>
                                  </p:childTnLst>
                                </p:cTn>
                              </p:par>
                            </p:childTnLst>
                          </p:cTn>
                        </p:par>
                      </p:childTnLst>
                    </p:cTn>
                  </p:par>
                  <p:par>
                    <p:cTn id="82" fill="hold">
                      <p:stCondLst>
                        <p:cond delay="indefinite"/>
                      </p:stCondLst>
                      <p:childTnLst>
                        <p:par>
                          <p:cTn id="83" fill="hold">
                            <p:stCondLst>
                              <p:cond delay="0"/>
                            </p:stCondLst>
                            <p:childTnLst>
                              <p:par>
                                <p:cTn id="84" presetID="53" presetClass="exit" presetSubtype="32" fill="hold" nodeType="clickEffect">
                                  <p:stCondLst>
                                    <p:cond delay="0"/>
                                  </p:stCondLst>
                                  <p:childTnLst>
                                    <p:anim calcmode="lin" valueType="num">
                                      <p:cBhvr>
                                        <p:cTn id="85" dur="500"/>
                                        <p:tgtEl>
                                          <p:spTgt spid="18"/>
                                        </p:tgtEl>
                                        <p:attrNameLst>
                                          <p:attrName>ppt_w</p:attrName>
                                        </p:attrNameLst>
                                      </p:cBhvr>
                                      <p:tavLst>
                                        <p:tav tm="0">
                                          <p:val>
                                            <p:strVal val="ppt_w"/>
                                          </p:val>
                                        </p:tav>
                                        <p:tav tm="100000">
                                          <p:val>
                                            <p:fltVal val="0"/>
                                          </p:val>
                                        </p:tav>
                                      </p:tavLst>
                                    </p:anim>
                                    <p:anim calcmode="lin" valueType="num">
                                      <p:cBhvr>
                                        <p:cTn id="86" dur="500"/>
                                        <p:tgtEl>
                                          <p:spTgt spid="18"/>
                                        </p:tgtEl>
                                        <p:attrNameLst>
                                          <p:attrName>ppt_h</p:attrName>
                                        </p:attrNameLst>
                                      </p:cBhvr>
                                      <p:tavLst>
                                        <p:tav tm="0">
                                          <p:val>
                                            <p:strVal val="ppt_h"/>
                                          </p:val>
                                        </p:tav>
                                        <p:tav tm="100000">
                                          <p:val>
                                            <p:fltVal val="0"/>
                                          </p:val>
                                        </p:tav>
                                      </p:tavLst>
                                    </p:anim>
                                    <p:animEffect transition="out" filter="fade">
                                      <p:cBhvr>
                                        <p:cTn id="87" dur="500"/>
                                        <p:tgtEl>
                                          <p:spTgt spid="18"/>
                                        </p:tgtEl>
                                      </p:cBhvr>
                                    </p:animEffect>
                                    <p:set>
                                      <p:cBhvr>
                                        <p:cTn id="88" dur="1" fill="hold">
                                          <p:stCondLst>
                                            <p:cond delay="499"/>
                                          </p:stCondLst>
                                        </p:cTn>
                                        <p:tgtEl>
                                          <p:spTgt spid="18"/>
                                        </p:tgtEl>
                                        <p:attrNameLst>
                                          <p:attrName>style.visibility</p:attrName>
                                        </p:attrNameLst>
                                      </p:cBhvr>
                                      <p:to>
                                        <p:strVal val="hidden"/>
                                      </p:to>
                                    </p:set>
                                  </p:childTnLst>
                                </p:cTn>
                              </p:par>
                              <p:par>
                                <p:cTn id="89" presetID="53" presetClass="exit" presetSubtype="32" fill="hold" grpId="1" nodeType="withEffect">
                                  <p:stCondLst>
                                    <p:cond delay="0"/>
                                  </p:stCondLst>
                                  <p:childTnLst>
                                    <p:anim calcmode="lin" valueType="num">
                                      <p:cBhvr>
                                        <p:cTn id="90" dur="500"/>
                                        <p:tgtEl>
                                          <p:spTgt spid="19"/>
                                        </p:tgtEl>
                                        <p:attrNameLst>
                                          <p:attrName>ppt_w</p:attrName>
                                        </p:attrNameLst>
                                      </p:cBhvr>
                                      <p:tavLst>
                                        <p:tav tm="0">
                                          <p:val>
                                            <p:strVal val="ppt_w"/>
                                          </p:val>
                                        </p:tav>
                                        <p:tav tm="100000">
                                          <p:val>
                                            <p:fltVal val="0"/>
                                          </p:val>
                                        </p:tav>
                                      </p:tavLst>
                                    </p:anim>
                                    <p:anim calcmode="lin" valueType="num">
                                      <p:cBhvr>
                                        <p:cTn id="91" dur="500"/>
                                        <p:tgtEl>
                                          <p:spTgt spid="19"/>
                                        </p:tgtEl>
                                        <p:attrNameLst>
                                          <p:attrName>ppt_h</p:attrName>
                                        </p:attrNameLst>
                                      </p:cBhvr>
                                      <p:tavLst>
                                        <p:tav tm="0">
                                          <p:val>
                                            <p:strVal val="ppt_h"/>
                                          </p:val>
                                        </p:tav>
                                        <p:tav tm="100000">
                                          <p:val>
                                            <p:fltVal val="0"/>
                                          </p:val>
                                        </p:tav>
                                      </p:tavLst>
                                    </p:anim>
                                    <p:animEffect transition="out" filter="fade">
                                      <p:cBhvr>
                                        <p:cTn id="92" dur="500"/>
                                        <p:tgtEl>
                                          <p:spTgt spid="19"/>
                                        </p:tgtEl>
                                      </p:cBhvr>
                                    </p:animEffect>
                                    <p:set>
                                      <p:cBhvr>
                                        <p:cTn id="93" dur="1" fill="hold">
                                          <p:stCondLst>
                                            <p:cond delay="499"/>
                                          </p:stCondLst>
                                        </p:cTn>
                                        <p:tgtEl>
                                          <p:spTgt spid="19"/>
                                        </p:tgtEl>
                                        <p:attrNameLst>
                                          <p:attrName>style.visibility</p:attrName>
                                        </p:attrNameLst>
                                      </p:cBhvr>
                                      <p:to>
                                        <p:strVal val="hidden"/>
                                      </p:to>
                                    </p:set>
                                  </p:childTnLst>
                                </p:cTn>
                              </p:par>
                              <p:par>
                                <p:cTn id="94" presetID="53" presetClass="entr" presetSubtype="16" fill="hold" nodeType="withEffect">
                                  <p:stCondLst>
                                    <p:cond delay="0"/>
                                  </p:stCondLst>
                                  <p:childTnLst>
                                    <p:set>
                                      <p:cBhvr>
                                        <p:cTn id="95" dur="1" fill="hold">
                                          <p:stCondLst>
                                            <p:cond delay="0"/>
                                          </p:stCondLst>
                                        </p:cTn>
                                        <p:tgtEl>
                                          <p:spTgt spid="17"/>
                                        </p:tgtEl>
                                        <p:attrNameLst>
                                          <p:attrName>style.visibility</p:attrName>
                                        </p:attrNameLst>
                                      </p:cBhvr>
                                      <p:to>
                                        <p:strVal val="visible"/>
                                      </p:to>
                                    </p:set>
                                    <p:anim calcmode="lin" valueType="num">
                                      <p:cBhvr>
                                        <p:cTn id="96" dur="500" fill="hold"/>
                                        <p:tgtEl>
                                          <p:spTgt spid="17"/>
                                        </p:tgtEl>
                                        <p:attrNameLst>
                                          <p:attrName>ppt_w</p:attrName>
                                        </p:attrNameLst>
                                      </p:cBhvr>
                                      <p:tavLst>
                                        <p:tav tm="0">
                                          <p:val>
                                            <p:fltVal val="0"/>
                                          </p:val>
                                        </p:tav>
                                        <p:tav tm="100000">
                                          <p:val>
                                            <p:strVal val="#ppt_w"/>
                                          </p:val>
                                        </p:tav>
                                      </p:tavLst>
                                    </p:anim>
                                    <p:anim calcmode="lin" valueType="num">
                                      <p:cBhvr>
                                        <p:cTn id="97" dur="500" fill="hold"/>
                                        <p:tgtEl>
                                          <p:spTgt spid="17"/>
                                        </p:tgtEl>
                                        <p:attrNameLst>
                                          <p:attrName>ppt_h</p:attrName>
                                        </p:attrNameLst>
                                      </p:cBhvr>
                                      <p:tavLst>
                                        <p:tav tm="0">
                                          <p:val>
                                            <p:fltVal val="0"/>
                                          </p:val>
                                        </p:tav>
                                        <p:tav tm="100000">
                                          <p:val>
                                            <p:strVal val="#ppt_h"/>
                                          </p:val>
                                        </p:tav>
                                      </p:tavLst>
                                    </p:anim>
                                    <p:animEffect transition="in" filter="fade">
                                      <p:cBhvr>
                                        <p:cTn id="98" dur="500"/>
                                        <p:tgtEl>
                                          <p:spTgt spid="17"/>
                                        </p:tgtEl>
                                      </p:cBhvr>
                                    </p:animEffect>
                                  </p:childTnLst>
                                </p:cTn>
                              </p:par>
                              <p:par>
                                <p:cTn id="99" presetID="18" presetClass="entr" presetSubtype="12" fill="hold" grpId="0" nodeType="withEffect">
                                  <p:stCondLst>
                                    <p:cond delay="0"/>
                                  </p:stCondLst>
                                  <p:childTnLst>
                                    <p:set>
                                      <p:cBhvr>
                                        <p:cTn id="100" dur="1" fill="hold">
                                          <p:stCondLst>
                                            <p:cond delay="0"/>
                                          </p:stCondLst>
                                        </p:cTn>
                                        <p:tgtEl>
                                          <p:spTgt spid="14"/>
                                        </p:tgtEl>
                                        <p:attrNameLst>
                                          <p:attrName>style.visibility</p:attrName>
                                        </p:attrNameLst>
                                      </p:cBhvr>
                                      <p:to>
                                        <p:strVal val="visible"/>
                                      </p:to>
                                    </p:set>
                                    <p:animEffect transition="in" filter="strips(downLeft)">
                                      <p:cBhvr>
                                        <p:cTn id="101" dur="500"/>
                                        <p:tgtEl>
                                          <p:spTgt spid="14"/>
                                        </p:tgtEl>
                                      </p:cBhvr>
                                    </p:animEffect>
                                  </p:childTnLst>
                                </p:cTn>
                              </p:par>
                            </p:childTnLst>
                          </p:cTn>
                        </p:par>
                      </p:childTnLst>
                    </p:cTn>
                  </p:par>
                  <p:par>
                    <p:cTn id="102" fill="hold">
                      <p:stCondLst>
                        <p:cond delay="indefinite"/>
                      </p:stCondLst>
                      <p:childTnLst>
                        <p:par>
                          <p:cTn id="103" fill="hold">
                            <p:stCondLst>
                              <p:cond delay="0"/>
                            </p:stCondLst>
                            <p:childTnLst>
                              <p:par>
                                <p:cTn id="104" presetID="18" presetClass="entr" presetSubtype="12" fill="hold" grpId="0" nodeType="clickEffect">
                                  <p:stCondLst>
                                    <p:cond delay="0"/>
                                  </p:stCondLst>
                                  <p:childTnLst>
                                    <p:set>
                                      <p:cBhvr>
                                        <p:cTn id="105" dur="1" fill="hold">
                                          <p:stCondLst>
                                            <p:cond delay="0"/>
                                          </p:stCondLst>
                                        </p:cTn>
                                        <p:tgtEl>
                                          <p:spTgt spid="25"/>
                                        </p:tgtEl>
                                        <p:attrNameLst>
                                          <p:attrName>style.visibility</p:attrName>
                                        </p:attrNameLst>
                                      </p:cBhvr>
                                      <p:to>
                                        <p:strVal val="visible"/>
                                      </p:to>
                                    </p:set>
                                    <p:animEffect transition="in" filter="strips(downLeft)">
                                      <p:cBhvr>
                                        <p:cTn id="106"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0" grpId="0"/>
      <p:bldP spid="11" grpId="0"/>
      <p:bldP spid="11" grpId="1"/>
      <p:bldP spid="14" grpId="0"/>
      <p:bldP spid="15" grpId="0"/>
      <p:bldP spid="19" grpId="0"/>
      <p:bldP spid="19" grpId="1"/>
      <p:bldP spid="20" grpId="0"/>
      <p:bldP spid="21" grpId="0"/>
      <p:bldP spid="24" grpId="0"/>
      <p:bldP spid="2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a:extLst>
              <a:ext uri="{FF2B5EF4-FFF2-40B4-BE49-F238E27FC236}">
                <a16:creationId xmlns:a16="http://schemas.microsoft.com/office/drawing/2014/main" xmlns="" id="{F677C678-8A30-2845-9513-5B37404D9410}"/>
              </a:ext>
            </a:extLst>
          </p:cNvPr>
          <p:cNvSpPr/>
          <p:nvPr/>
        </p:nvSpPr>
        <p:spPr>
          <a:xfrm>
            <a:off x="0" y="0"/>
            <a:ext cx="12192000" cy="6858000"/>
          </a:xfrm>
          <a:prstGeom prst="roundRect">
            <a:avLst/>
          </a:prstGeom>
          <a:solidFill>
            <a:schemeClr val="bg2">
              <a:lumMod val="10000"/>
              <a:alpha val="5993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3" name="TextBox 2">
            <a:extLst>
              <a:ext uri="{FF2B5EF4-FFF2-40B4-BE49-F238E27FC236}">
                <a16:creationId xmlns:a16="http://schemas.microsoft.com/office/drawing/2014/main" xmlns="" id="{58C39CCC-1777-0643-880D-86EB4F8E01C1}"/>
              </a:ext>
            </a:extLst>
          </p:cNvPr>
          <p:cNvSpPr txBox="1"/>
          <p:nvPr/>
        </p:nvSpPr>
        <p:spPr>
          <a:xfrm>
            <a:off x="3970116" y="104172"/>
            <a:ext cx="4780345" cy="461665"/>
          </a:xfrm>
          <a:prstGeom prst="rect">
            <a:avLst/>
          </a:prstGeom>
          <a:noFill/>
        </p:spPr>
        <p:txBody>
          <a:bodyPr wrap="square" rtlCol="0">
            <a:spAutoFit/>
          </a:bodyPr>
          <a:lstStyle/>
          <a:p>
            <a:pPr algn="ctr"/>
            <a:r>
              <a:rPr lang="x-none" sz="2400" b="1" dirty="0">
                <a:solidFill>
                  <a:srgbClr val="FFC000"/>
                </a:solidFill>
                <a:latin typeface="Times New Roman" panose="02020603050405020304" pitchFamily="18" charset="0"/>
                <a:cs typeface="Times New Roman" panose="02020603050405020304" pitchFamily="18" charset="0"/>
              </a:rPr>
              <a:t>Bài 1: LỊCH SỬ VÀ CUỘC SỐNG</a:t>
            </a:r>
          </a:p>
        </p:txBody>
      </p:sp>
      <p:pic>
        <p:nvPicPr>
          <p:cNvPr id="11" name="Picture 10">
            <a:extLst>
              <a:ext uri="{FF2B5EF4-FFF2-40B4-BE49-F238E27FC236}">
                <a16:creationId xmlns:a16="http://schemas.microsoft.com/office/drawing/2014/main" xmlns="" id="{22231808-4386-5E43-8295-3F201E9119DF}"/>
              </a:ext>
            </a:extLst>
          </p:cNvPr>
          <p:cNvPicPr>
            <a:picLocks noChangeAspect="1"/>
          </p:cNvPicPr>
          <p:nvPr/>
        </p:nvPicPr>
        <p:blipFill>
          <a:blip r:embed="rId2"/>
          <a:stretch>
            <a:fillRect/>
          </a:stretch>
        </p:blipFill>
        <p:spPr>
          <a:xfrm>
            <a:off x="10213535" y="-206255"/>
            <a:ext cx="2092928" cy="2092928"/>
          </a:xfrm>
          <a:prstGeom prst="rect">
            <a:avLst/>
          </a:prstGeom>
        </p:spPr>
      </p:pic>
      <p:sp>
        <p:nvSpPr>
          <p:cNvPr id="6" name="TextBox 5">
            <a:extLst>
              <a:ext uri="{FF2B5EF4-FFF2-40B4-BE49-F238E27FC236}">
                <a16:creationId xmlns:a16="http://schemas.microsoft.com/office/drawing/2014/main" xmlns="" id="{8719A0C6-B251-1547-975A-6FBA73099C3E}"/>
              </a:ext>
            </a:extLst>
          </p:cNvPr>
          <p:cNvSpPr txBox="1"/>
          <p:nvPr/>
        </p:nvSpPr>
        <p:spPr>
          <a:xfrm>
            <a:off x="94526" y="883096"/>
            <a:ext cx="8492262" cy="461665"/>
          </a:xfrm>
          <a:prstGeom prst="rect">
            <a:avLst/>
          </a:prstGeom>
          <a:noFill/>
        </p:spPr>
        <p:txBody>
          <a:bodyPr wrap="square" rtlCol="0">
            <a:spAutoFit/>
          </a:bodyPr>
          <a:lstStyle/>
          <a:p>
            <a:r>
              <a:rPr lang="x-none" sz="2400" b="1" dirty="0">
                <a:solidFill>
                  <a:srgbClr val="FFFF00"/>
                </a:solidFill>
                <a:latin typeface="Times New Roman" panose="02020603050405020304" pitchFamily="18" charset="0"/>
                <a:cs typeface="Times New Roman" panose="02020603050405020304" pitchFamily="18" charset="0"/>
              </a:rPr>
              <a:t>   LUYỆN TẬP</a:t>
            </a:r>
          </a:p>
        </p:txBody>
      </p:sp>
      <p:sp>
        <p:nvSpPr>
          <p:cNvPr id="7" name="TextBox 6">
            <a:extLst>
              <a:ext uri="{FF2B5EF4-FFF2-40B4-BE49-F238E27FC236}">
                <a16:creationId xmlns:a16="http://schemas.microsoft.com/office/drawing/2014/main" xmlns="" id="{0E61F672-A4ED-6E47-890D-EBB7B590D181}"/>
              </a:ext>
            </a:extLst>
          </p:cNvPr>
          <p:cNvSpPr txBox="1"/>
          <p:nvPr/>
        </p:nvSpPr>
        <p:spPr>
          <a:xfrm>
            <a:off x="258199" y="1328556"/>
            <a:ext cx="8492262" cy="492443"/>
          </a:xfrm>
          <a:prstGeom prst="rect">
            <a:avLst/>
          </a:prstGeom>
          <a:noFill/>
        </p:spPr>
        <p:txBody>
          <a:bodyPr wrap="square" rtlCol="0">
            <a:spAutoFit/>
          </a:bodyPr>
          <a:lstStyle/>
          <a:p>
            <a:r>
              <a:rPr lang="x-none" sz="2600" b="1" dirty="0">
                <a:solidFill>
                  <a:schemeClr val="bg1"/>
                </a:solidFill>
                <a:latin typeface="Times New Roman" panose="02020603050405020304" pitchFamily="18" charset="0"/>
                <a:cs typeface="Times New Roman" panose="02020603050405020304" pitchFamily="18" charset="0"/>
              </a:rPr>
              <a:t>Bài tập 1</a:t>
            </a:r>
            <a:r>
              <a:rPr lang="x-none" sz="2600" dirty="0">
                <a:solidFill>
                  <a:schemeClr val="bg1"/>
                </a:solidFill>
                <a:latin typeface="Times New Roman" panose="02020603050405020304" pitchFamily="18" charset="0"/>
                <a:cs typeface="Times New Roman" panose="02020603050405020304" pitchFamily="18" charset="0"/>
              </a:rPr>
              <a:t>: Tại sao phải cần thiết học lịch sử?</a:t>
            </a:r>
          </a:p>
        </p:txBody>
      </p:sp>
      <p:sp>
        <p:nvSpPr>
          <p:cNvPr id="8" name="TextBox 7">
            <a:extLst>
              <a:ext uri="{FF2B5EF4-FFF2-40B4-BE49-F238E27FC236}">
                <a16:creationId xmlns:a16="http://schemas.microsoft.com/office/drawing/2014/main" xmlns="" id="{7AF38D05-A2CC-DD4B-86DF-223207E59031}"/>
              </a:ext>
            </a:extLst>
          </p:cNvPr>
          <p:cNvSpPr txBox="1"/>
          <p:nvPr/>
        </p:nvSpPr>
        <p:spPr>
          <a:xfrm>
            <a:off x="228943" y="3467101"/>
            <a:ext cx="8492262" cy="492443"/>
          </a:xfrm>
          <a:prstGeom prst="rect">
            <a:avLst/>
          </a:prstGeom>
          <a:noFill/>
        </p:spPr>
        <p:txBody>
          <a:bodyPr wrap="square" rtlCol="0">
            <a:spAutoFit/>
          </a:bodyPr>
          <a:lstStyle/>
          <a:p>
            <a:r>
              <a:rPr lang="x-none" sz="2600" b="1" dirty="0">
                <a:solidFill>
                  <a:schemeClr val="bg1"/>
                </a:solidFill>
                <a:latin typeface="Times New Roman" panose="02020603050405020304" pitchFamily="18" charset="0"/>
                <a:cs typeface="Times New Roman" panose="02020603050405020304" pitchFamily="18" charset="0"/>
              </a:rPr>
              <a:t>Bài tập 2</a:t>
            </a:r>
            <a:r>
              <a:rPr lang="x-none" sz="2600" dirty="0">
                <a:solidFill>
                  <a:schemeClr val="bg1"/>
                </a:solidFill>
                <a:latin typeface="Times New Roman" panose="02020603050405020304" pitchFamily="18" charset="0"/>
                <a:cs typeface="Times New Roman" panose="02020603050405020304" pitchFamily="18" charset="0"/>
              </a:rPr>
              <a:t>: Căn cứ vào đâu để biết và dựng lại lịch sử?</a:t>
            </a:r>
          </a:p>
        </p:txBody>
      </p:sp>
      <p:sp>
        <p:nvSpPr>
          <p:cNvPr id="10" name="TextBox 9">
            <a:extLst>
              <a:ext uri="{FF2B5EF4-FFF2-40B4-BE49-F238E27FC236}">
                <a16:creationId xmlns:a16="http://schemas.microsoft.com/office/drawing/2014/main" xmlns="" id="{DCA3929C-81D4-6E40-9C04-2E29DE3B6472}"/>
              </a:ext>
            </a:extLst>
          </p:cNvPr>
          <p:cNvSpPr txBox="1"/>
          <p:nvPr/>
        </p:nvSpPr>
        <p:spPr>
          <a:xfrm>
            <a:off x="228943" y="1805107"/>
            <a:ext cx="11704857" cy="830997"/>
          </a:xfrm>
          <a:prstGeom prst="rect">
            <a:avLst/>
          </a:prstGeom>
          <a:noFill/>
        </p:spPr>
        <p:txBody>
          <a:bodyPr wrap="square" rtlCol="0">
            <a:spAutoFit/>
          </a:bodyPr>
          <a:lstStyle/>
          <a:p>
            <a:r>
              <a:rPr lang="vi-VN" sz="2400" dirty="0">
                <a:solidFill>
                  <a:schemeClr val="bg1"/>
                </a:solidFill>
                <a:latin typeface="+mj-lt"/>
              </a:rPr>
              <a:t>- Học lịch sử để biết được cội nguồn của tổ tiên, quê hương, đất nước, hiểu được ông cha ta đã phải lao động, sáng tạo, đấu tranh như thế nào để có được đất nước như ngày nay. </a:t>
            </a:r>
            <a:endParaRPr lang="x-none" sz="2400" dirty="0">
              <a:solidFill>
                <a:schemeClr val="bg1"/>
              </a:solidFill>
              <a:latin typeface="+mj-lt"/>
            </a:endParaRPr>
          </a:p>
        </p:txBody>
      </p:sp>
      <p:sp>
        <p:nvSpPr>
          <p:cNvPr id="12" name="TextBox 11">
            <a:extLst>
              <a:ext uri="{FF2B5EF4-FFF2-40B4-BE49-F238E27FC236}">
                <a16:creationId xmlns:a16="http://schemas.microsoft.com/office/drawing/2014/main" xmlns="" id="{4331481B-88EE-214C-A7B8-9BE8FB76B765}"/>
              </a:ext>
            </a:extLst>
          </p:cNvPr>
          <p:cNvSpPr txBox="1"/>
          <p:nvPr/>
        </p:nvSpPr>
        <p:spPr>
          <a:xfrm>
            <a:off x="258199" y="2636104"/>
            <a:ext cx="11675601" cy="830997"/>
          </a:xfrm>
          <a:prstGeom prst="rect">
            <a:avLst/>
          </a:prstGeom>
          <a:noFill/>
        </p:spPr>
        <p:txBody>
          <a:bodyPr wrap="square" rtlCol="0">
            <a:spAutoFit/>
          </a:bodyPr>
          <a:lstStyle/>
          <a:p>
            <a:r>
              <a:rPr lang="vi-VN" sz="2400" dirty="0">
                <a:solidFill>
                  <a:schemeClr val="bg1"/>
                </a:solidFill>
                <a:latin typeface="+mj-lt"/>
              </a:rPr>
              <a:t>- </a:t>
            </a:r>
            <a:r>
              <a:rPr lang="en-US" sz="2400" dirty="0" err="1">
                <a:solidFill>
                  <a:schemeClr val="bg1"/>
                </a:solidFill>
                <a:latin typeface="Times New Roman" panose="02020603050405020304" pitchFamily="18" charset="0"/>
                <a:cs typeface="Times New Roman" panose="02020603050405020304" pitchFamily="18" charset="0"/>
              </a:rPr>
              <a:t>Học</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lịch</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sử</a:t>
            </a:r>
            <a:r>
              <a:rPr lang="vi-VN" sz="2400" dirty="0">
                <a:solidFill>
                  <a:schemeClr val="bg1"/>
                </a:solidFill>
                <a:latin typeface="Times New Roman" panose="02020603050405020304" pitchFamily="18" charset="0"/>
                <a:cs typeface="Times New Roman" panose="02020603050405020304" pitchFamily="18" charset="0"/>
              </a:rPr>
              <a:t> để</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đúc</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kết</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những</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bài</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học</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kinh</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nghiêm</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của</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quá</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khứ</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nhằm</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phục</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vụ</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cho</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hiện</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tại</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và</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tương</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lai</a:t>
            </a:r>
            <a:r>
              <a:rPr lang="en-US" sz="2400" dirty="0">
                <a:solidFill>
                  <a:schemeClr val="bg1"/>
                </a:solidFill>
                <a:latin typeface="Times New Roman" panose="02020603050405020304" pitchFamily="18" charset="0"/>
                <a:cs typeface="Times New Roman" panose="02020603050405020304" pitchFamily="18" charset="0"/>
              </a:rPr>
              <a:t>.</a:t>
            </a:r>
            <a:r>
              <a:rPr lang="x-none" sz="2400" dirty="0">
                <a:solidFill>
                  <a:schemeClr val="bg1"/>
                </a:solidFill>
                <a:latin typeface="Times New Roman" panose="02020603050405020304" pitchFamily="18" charset="0"/>
                <a:cs typeface="Times New Roman" panose="02020603050405020304" pitchFamily="18" charset="0"/>
              </a:rPr>
              <a:t> </a:t>
            </a:r>
          </a:p>
        </p:txBody>
      </p:sp>
      <p:sp>
        <p:nvSpPr>
          <p:cNvPr id="13" name="TextBox 12">
            <a:extLst>
              <a:ext uri="{FF2B5EF4-FFF2-40B4-BE49-F238E27FC236}">
                <a16:creationId xmlns:a16="http://schemas.microsoft.com/office/drawing/2014/main" xmlns="" id="{BE14648F-829F-9D47-B678-EC2F15B05D22}"/>
              </a:ext>
            </a:extLst>
          </p:cNvPr>
          <p:cNvSpPr txBox="1"/>
          <p:nvPr/>
        </p:nvSpPr>
        <p:spPr>
          <a:xfrm>
            <a:off x="228943" y="3974554"/>
            <a:ext cx="4434227" cy="461665"/>
          </a:xfrm>
          <a:prstGeom prst="rect">
            <a:avLst/>
          </a:prstGeom>
          <a:noFill/>
        </p:spPr>
        <p:txBody>
          <a:bodyPr wrap="square" rtlCol="0">
            <a:spAutoFit/>
          </a:bodyPr>
          <a:lstStyle/>
          <a:p>
            <a:r>
              <a:rPr lang="vi-VN" sz="2400" dirty="0">
                <a:solidFill>
                  <a:schemeClr val="bg1"/>
                </a:solidFill>
                <a:latin typeface="+mj-lt"/>
              </a:rPr>
              <a:t>a) Tư liệu gốc</a:t>
            </a:r>
            <a:endParaRPr lang="x-none" sz="2400" dirty="0">
              <a:solidFill>
                <a:schemeClr val="bg1"/>
              </a:solidFill>
              <a:latin typeface="+mj-lt"/>
            </a:endParaRPr>
          </a:p>
        </p:txBody>
      </p:sp>
      <p:sp>
        <p:nvSpPr>
          <p:cNvPr id="14" name="TextBox 13">
            <a:extLst>
              <a:ext uri="{FF2B5EF4-FFF2-40B4-BE49-F238E27FC236}">
                <a16:creationId xmlns:a16="http://schemas.microsoft.com/office/drawing/2014/main" xmlns="" id="{594775C2-0F6B-7147-A66C-07CC0951215A}"/>
              </a:ext>
            </a:extLst>
          </p:cNvPr>
          <p:cNvSpPr txBox="1"/>
          <p:nvPr/>
        </p:nvSpPr>
        <p:spPr>
          <a:xfrm>
            <a:off x="228942" y="4436219"/>
            <a:ext cx="4434227" cy="461665"/>
          </a:xfrm>
          <a:prstGeom prst="rect">
            <a:avLst/>
          </a:prstGeom>
          <a:noFill/>
        </p:spPr>
        <p:txBody>
          <a:bodyPr wrap="square" rtlCol="0">
            <a:spAutoFit/>
          </a:bodyPr>
          <a:lstStyle/>
          <a:p>
            <a:r>
              <a:rPr lang="vi-VN" sz="2400" dirty="0">
                <a:solidFill>
                  <a:schemeClr val="bg1"/>
                </a:solidFill>
                <a:latin typeface="+mj-lt"/>
              </a:rPr>
              <a:t>b) Tư liệu truyền miệng</a:t>
            </a:r>
            <a:endParaRPr lang="x-none" sz="2400" dirty="0">
              <a:solidFill>
                <a:schemeClr val="bg1"/>
              </a:solidFill>
              <a:latin typeface="+mj-lt"/>
            </a:endParaRPr>
          </a:p>
        </p:txBody>
      </p:sp>
      <p:sp>
        <p:nvSpPr>
          <p:cNvPr id="15" name="TextBox 14">
            <a:extLst>
              <a:ext uri="{FF2B5EF4-FFF2-40B4-BE49-F238E27FC236}">
                <a16:creationId xmlns:a16="http://schemas.microsoft.com/office/drawing/2014/main" xmlns="" id="{B67715BD-A364-3748-A578-958D4AC8A5EC}"/>
              </a:ext>
            </a:extLst>
          </p:cNvPr>
          <p:cNvSpPr txBox="1"/>
          <p:nvPr/>
        </p:nvSpPr>
        <p:spPr>
          <a:xfrm>
            <a:off x="228941" y="4897884"/>
            <a:ext cx="4434227" cy="461665"/>
          </a:xfrm>
          <a:prstGeom prst="rect">
            <a:avLst/>
          </a:prstGeom>
          <a:noFill/>
        </p:spPr>
        <p:txBody>
          <a:bodyPr wrap="square" rtlCol="0">
            <a:spAutoFit/>
          </a:bodyPr>
          <a:lstStyle/>
          <a:p>
            <a:r>
              <a:rPr lang="vi-VN" sz="2400" dirty="0">
                <a:solidFill>
                  <a:schemeClr val="bg1"/>
                </a:solidFill>
                <a:latin typeface="+mj-lt"/>
              </a:rPr>
              <a:t>c) Tư liệu chữ viết</a:t>
            </a:r>
            <a:endParaRPr lang="x-none" sz="2400" dirty="0">
              <a:solidFill>
                <a:schemeClr val="bg1"/>
              </a:solidFill>
              <a:latin typeface="+mj-lt"/>
            </a:endParaRPr>
          </a:p>
        </p:txBody>
      </p:sp>
    </p:spTree>
    <p:extLst>
      <p:ext uri="{BB962C8B-B14F-4D97-AF65-F5344CB8AC3E}">
        <p14:creationId xmlns:p14="http://schemas.microsoft.com/office/powerpoint/2010/main" val="915887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strips(downLeft)">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strips(downLeft)">
                                      <p:cBhvr>
                                        <p:cTn id="12" dur="5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nodeType="clickEffect">
                                  <p:stCondLst>
                                    <p:cond delay="0"/>
                                  </p:stCondLst>
                                  <p:childTnLst>
                                    <p:set>
                                      <p:cBhvr>
                                        <p:cTn id="16" dur="1" fill="hold">
                                          <p:stCondLst>
                                            <p:cond delay="0"/>
                                          </p:stCondLst>
                                        </p:cTn>
                                        <p:tgtEl>
                                          <p:spTgt spid="10">
                                            <p:txEl>
                                              <p:pRg st="0" end="0"/>
                                            </p:txEl>
                                          </p:spTgt>
                                        </p:tgtEl>
                                        <p:attrNameLst>
                                          <p:attrName>style.visibility</p:attrName>
                                        </p:attrNameLst>
                                      </p:cBhvr>
                                      <p:to>
                                        <p:strVal val="visible"/>
                                      </p:to>
                                    </p:set>
                                    <p:animEffect transition="in" filter="strips(downLeft)">
                                      <p:cBhvr>
                                        <p:cTn id="17" dur="500"/>
                                        <p:tgtEl>
                                          <p:spTgt spid="10">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12" fill="hold" nodeType="clickEffect">
                                  <p:stCondLst>
                                    <p:cond delay="0"/>
                                  </p:stCondLst>
                                  <p:childTnLst>
                                    <p:set>
                                      <p:cBhvr>
                                        <p:cTn id="21" dur="1" fill="hold">
                                          <p:stCondLst>
                                            <p:cond delay="0"/>
                                          </p:stCondLst>
                                        </p:cTn>
                                        <p:tgtEl>
                                          <p:spTgt spid="12">
                                            <p:txEl>
                                              <p:pRg st="0" end="0"/>
                                            </p:txEl>
                                          </p:spTgt>
                                        </p:tgtEl>
                                        <p:attrNameLst>
                                          <p:attrName>style.visibility</p:attrName>
                                        </p:attrNameLst>
                                      </p:cBhvr>
                                      <p:to>
                                        <p:strVal val="visible"/>
                                      </p:to>
                                    </p:set>
                                    <p:animEffect transition="in" filter="strips(downLeft)">
                                      <p:cBhvr>
                                        <p:cTn id="22" dur="500"/>
                                        <p:tgtEl>
                                          <p:spTgt spid="12">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12" fill="hold" nodeType="clickEffect">
                                  <p:stCondLst>
                                    <p:cond delay="0"/>
                                  </p:stCondLst>
                                  <p:childTnLst>
                                    <p:set>
                                      <p:cBhvr>
                                        <p:cTn id="26" dur="1" fill="hold">
                                          <p:stCondLst>
                                            <p:cond delay="0"/>
                                          </p:stCondLst>
                                        </p:cTn>
                                        <p:tgtEl>
                                          <p:spTgt spid="8">
                                            <p:txEl>
                                              <p:pRg st="0" end="0"/>
                                            </p:txEl>
                                          </p:spTgt>
                                        </p:tgtEl>
                                        <p:attrNameLst>
                                          <p:attrName>style.visibility</p:attrName>
                                        </p:attrNameLst>
                                      </p:cBhvr>
                                      <p:to>
                                        <p:strVal val="visible"/>
                                      </p:to>
                                    </p:set>
                                    <p:animEffect transition="in" filter="strips(downLeft)">
                                      <p:cBhvr>
                                        <p:cTn id="27" dur="500"/>
                                        <p:tgtEl>
                                          <p:spTgt spid="8">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8" presetClass="entr" presetSubtype="12"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strips(downLeft)">
                                      <p:cBhvr>
                                        <p:cTn id="32" dur="5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18" presetClass="entr" presetSubtype="12"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strips(downLeft)">
                                      <p:cBhvr>
                                        <p:cTn id="37" dur="500"/>
                                        <p:tgtEl>
                                          <p:spTgt spid="14"/>
                                        </p:tgtEl>
                                      </p:cBhvr>
                                    </p:animEffect>
                                  </p:childTnLst>
                                </p:cTn>
                              </p:par>
                            </p:childTnLst>
                          </p:cTn>
                        </p:par>
                      </p:childTnLst>
                    </p:cTn>
                  </p:par>
                  <p:par>
                    <p:cTn id="38" fill="hold">
                      <p:stCondLst>
                        <p:cond delay="indefinite"/>
                      </p:stCondLst>
                      <p:childTnLst>
                        <p:par>
                          <p:cTn id="39" fill="hold">
                            <p:stCondLst>
                              <p:cond delay="0"/>
                            </p:stCondLst>
                            <p:childTnLst>
                              <p:par>
                                <p:cTn id="40" presetID="18" presetClass="entr" presetSubtype="12" fill="hold" grpId="0" nodeType="click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strips(downLeft)">
                                      <p:cBhvr>
                                        <p:cTn id="4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a:extLst>
              <a:ext uri="{FF2B5EF4-FFF2-40B4-BE49-F238E27FC236}">
                <a16:creationId xmlns:a16="http://schemas.microsoft.com/office/drawing/2014/main" xmlns="" id="{F677C678-8A30-2845-9513-5B37404D9410}"/>
              </a:ext>
            </a:extLst>
          </p:cNvPr>
          <p:cNvSpPr/>
          <p:nvPr/>
        </p:nvSpPr>
        <p:spPr>
          <a:xfrm>
            <a:off x="15147" y="0"/>
            <a:ext cx="12192000" cy="6858000"/>
          </a:xfrm>
          <a:prstGeom prst="roundRect">
            <a:avLst/>
          </a:prstGeom>
          <a:solidFill>
            <a:schemeClr val="bg2">
              <a:lumMod val="10000"/>
              <a:alpha val="5993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x-none" sz="2000" dirty="0">
              <a:latin typeface="+mj-lt"/>
            </a:endParaRPr>
          </a:p>
        </p:txBody>
      </p:sp>
      <p:sp>
        <p:nvSpPr>
          <p:cNvPr id="3" name="TextBox 2">
            <a:extLst>
              <a:ext uri="{FF2B5EF4-FFF2-40B4-BE49-F238E27FC236}">
                <a16:creationId xmlns:a16="http://schemas.microsoft.com/office/drawing/2014/main" xmlns="" id="{58C39CCC-1777-0643-880D-86EB4F8E01C1}"/>
              </a:ext>
            </a:extLst>
          </p:cNvPr>
          <p:cNvSpPr txBox="1"/>
          <p:nvPr/>
        </p:nvSpPr>
        <p:spPr>
          <a:xfrm>
            <a:off x="3970115" y="104172"/>
            <a:ext cx="5273897" cy="461665"/>
          </a:xfrm>
          <a:prstGeom prst="rect">
            <a:avLst/>
          </a:prstGeom>
          <a:noFill/>
        </p:spPr>
        <p:txBody>
          <a:bodyPr wrap="square" rtlCol="0">
            <a:spAutoFit/>
          </a:bodyPr>
          <a:lstStyle/>
          <a:p>
            <a:pPr algn="ctr"/>
            <a:r>
              <a:rPr lang="x-none" sz="2400" b="1" dirty="0">
                <a:solidFill>
                  <a:srgbClr val="FFC000"/>
                </a:solidFill>
                <a:latin typeface="Times New Roman" panose="02020603050405020304" pitchFamily="18" charset="0"/>
                <a:cs typeface="Times New Roman" panose="02020603050405020304" pitchFamily="18" charset="0"/>
              </a:rPr>
              <a:t>Bài 2: THỜI GIAN TRONG LỊCH SỬ</a:t>
            </a:r>
          </a:p>
        </p:txBody>
      </p:sp>
      <p:pic>
        <p:nvPicPr>
          <p:cNvPr id="7" name="Picture 6">
            <a:extLst>
              <a:ext uri="{FF2B5EF4-FFF2-40B4-BE49-F238E27FC236}">
                <a16:creationId xmlns:a16="http://schemas.microsoft.com/office/drawing/2014/main" xmlns="" id="{EC3571B8-F7E1-804F-BE4C-6D2ABF58A74F}"/>
              </a:ext>
            </a:extLst>
          </p:cNvPr>
          <p:cNvPicPr>
            <a:picLocks noChangeAspect="1"/>
          </p:cNvPicPr>
          <p:nvPr/>
        </p:nvPicPr>
        <p:blipFill rotWithShape="1">
          <a:blip r:embed="rId2"/>
          <a:srcRect r="963"/>
          <a:stretch/>
        </p:blipFill>
        <p:spPr>
          <a:xfrm rot="12870486" flipV="1">
            <a:off x="10567497" y="446824"/>
            <a:ext cx="1559420" cy="1047807"/>
          </a:xfrm>
          <a:prstGeom prst="rect">
            <a:avLst/>
          </a:prstGeom>
        </p:spPr>
      </p:pic>
      <p:cxnSp>
        <p:nvCxnSpPr>
          <p:cNvPr id="8" name="Straight Connector 7">
            <a:extLst>
              <a:ext uri="{FF2B5EF4-FFF2-40B4-BE49-F238E27FC236}">
                <a16:creationId xmlns:a16="http://schemas.microsoft.com/office/drawing/2014/main" xmlns="" id="{6EDCA87F-54C2-004F-A25E-9B7E1169AB85}"/>
              </a:ext>
            </a:extLst>
          </p:cNvPr>
          <p:cNvCxnSpPr>
            <a:cxnSpLocks/>
          </p:cNvCxnSpPr>
          <p:nvPr/>
        </p:nvCxnSpPr>
        <p:spPr>
          <a:xfrm>
            <a:off x="6635306" y="1275581"/>
            <a:ext cx="0" cy="4656207"/>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xmlns="" id="{CCFBE8A2-9952-B149-AF33-D0C4E54CBBC4}"/>
              </a:ext>
            </a:extLst>
          </p:cNvPr>
          <p:cNvSpPr txBox="1"/>
          <p:nvPr/>
        </p:nvSpPr>
        <p:spPr>
          <a:xfrm>
            <a:off x="6780708" y="5397752"/>
            <a:ext cx="4566499" cy="830997"/>
          </a:xfrm>
          <a:prstGeom prst="rect">
            <a:avLst/>
          </a:prstGeom>
          <a:noFill/>
        </p:spPr>
        <p:txBody>
          <a:bodyPr wrap="square" rtlCol="0">
            <a:spAutoFit/>
          </a:bodyPr>
          <a:lstStyle/>
          <a:p>
            <a:pPr algn="ctr"/>
            <a:r>
              <a:rPr lang="vi-VN" sz="2400" i="1" dirty="0">
                <a:solidFill>
                  <a:srgbClr val="FFC000"/>
                </a:solidFill>
                <a:latin typeface="+mj-lt"/>
              </a:rPr>
              <a:t>Tờ lịch của Việt Nam sử dụng cả âm lịch và dương lịch</a:t>
            </a:r>
            <a:endParaRPr lang="x-none" sz="2400" i="1" dirty="0">
              <a:solidFill>
                <a:srgbClr val="FFC000"/>
              </a:solidFill>
              <a:latin typeface="+mj-lt"/>
            </a:endParaRPr>
          </a:p>
        </p:txBody>
      </p:sp>
      <p:pic>
        <p:nvPicPr>
          <p:cNvPr id="12" name="Picture 11">
            <a:extLst>
              <a:ext uri="{FF2B5EF4-FFF2-40B4-BE49-F238E27FC236}">
                <a16:creationId xmlns:a16="http://schemas.microsoft.com/office/drawing/2014/main" xmlns="" id="{08D42C22-98E0-7C42-AB6F-58E2B61A632A}"/>
              </a:ext>
            </a:extLst>
          </p:cNvPr>
          <p:cNvPicPr/>
          <p:nvPr/>
        </p:nvPicPr>
        <p:blipFill rotWithShape="1">
          <a:blip r:embed="rId3"/>
          <a:srcRect l="69009" t="15605" r="8019" b="24225"/>
          <a:stretch/>
        </p:blipFill>
        <p:spPr bwMode="auto">
          <a:xfrm>
            <a:off x="7291376" y="1275581"/>
            <a:ext cx="2877514" cy="3753619"/>
          </a:xfrm>
          <a:prstGeom prst="rect">
            <a:avLst/>
          </a:prstGeom>
          <a:ln>
            <a:noFill/>
          </a:ln>
          <a:extLst>
            <a:ext uri="{53640926-AAD7-44D8-BBD7-CCE9431645EC}">
              <a14:shadowObscured xmlns:a14="http://schemas.microsoft.com/office/drawing/2010/main"/>
            </a:ext>
          </a:extLst>
        </p:spPr>
      </p:pic>
      <p:sp>
        <p:nvSpPr>
          <p:cNvPr id="13" name="TextBox 12">
            <a:extLst>
              <a:ext uri="{FF2B5EF4-FFF2-40B4-BE49-F238E27FC236}">
                <a16:creationId xmlns:a16="http://schemas.microsoft.com/office/drawing/2014/main" xmlns="" id="{D2EDAE1D-670B-2A4C-A4B2-0CAD2AC7E5E7}"/>
              </a:ext>
            </a:extLst>
          </p:cNvPr>
          <p:cNvSpPr txBox="1"/>
          <p:nvPr/>
        </p:nvSpPr>
        <p:spPr>
          <a:xfrm>
            <a:off x="138644" y="1044749"/>
            <a:ext cx="6735652" cy="461665"/>
          </a:xfrm>
          <a:prstGeom prst="rect">
            <a:avLst/>
          </a:prstGeom>
          <a:noFill/>
        </p:spPr>
        <p:txBody>
          <a:bodyPr wrap="square" rtlCol="0">
            <a:spAutoFit/>
          </a:bodyPr>
          <a:lstStyle/>
          <a:p>
            <a:r>
              <a:rPr lang="x-none" sz="2400" b="1" dirty="0">
                <a:solidFill>
                  <a:srgbClr val="FFFF00"/>
                </a:solidFill>
                <a:latin typeface="Times New Roman" panose="02020603050405020304" pitchFamily="18" charset="0"/>
                <a:cs typeface="Times New Roman" panose="02020603050405020304" pitchFamily="18" charset="0"/>
              </a:rPr>
              <a:t>I. Âm lịch, dương lịch</a:t>
            </a:r>
          </a:p>
        </p:txBody>
      </p:sp>
      <p:sp>
        <p:nvSpPr>
          <p:cNvPr id="9" name="TextBox 8">
            <a:extLst>
              <a:ext uri="{FF2B5EF4-FFF2-40B4-BE49-F238E27FC236}">
                <a16:creationId xmlns:a16="http://schemas.microsoft.com/office/drawing/2014/main" xmlns="" id="{8F0C9277-8003-8B4C-9777-5EAED781638E}"/>
              </a:ext>
            </a:extLst>
          </p:cNvPr>
          <p:cNvSpPr txBox="1"/>
          <p:nvPr/>
        </p:nvSpPr>
        <p:spPr>
          <a:xfrm>
            <a:off x="70977" y="1447410"/>
            <a:ext cx="6402134" cy="1938992"/>
          </a:xfrm>
          <a:prstGeom prst="rect">
            <a:avLst/>
          </a:prstGeom>
          <a:noFill/>
        </p:spPr>
        <p:txBody>
          <a:bodyPr wrap="square" rtlCol="0">
            <a:spAutoFit/>
          </a:bodyPr>
          <a:lstStyle/>
          <a:p>
            <a:r>
              <a:rPr lang="vi-VN" sz="2400" dirty="0">
                <a:solidFill>
                  <a:schemeClr val="bg1"/>
                </a:solidFill>
                <a:latin typeface="+mj-lt"/>
              </a:rPr>
              <a:t>- Âm lịch: được tính theo chu kì chuyển động của mặt trăng quay quanh trái đất.</a:t>
            </a:r>
            <a:endParaRPr lang="x-none" sz="2400" dirty="0">
              <a:solidFill>
                <a:schemeClr val="bg1"/>
              </a:solidFill>
              <a:latin typeface="+mj-lt"/>
            </a:endParaRPr>
          </a:p>
          <a:p>
            <a:r>
              <a:rPr lang="vi-VN" sz="2400" dirty="0">
                <a:solidFill>
                  <a:schemeClr val="bg1"/>
                </a:solidFill>
                <a:latin typeface="+mj-lt"/>
              </a:rPr>
              <a:t>- Dương lịch: được tính theo chu kì chuyển động của trái đất quay quanh mặt trời (còn gọi là công lịch).</a:t>
            </a:r>
            <a:endParaRPr lang="x-none" sz="2400" dirty="0">
              <a:solidFill>
                <a:schemeClr val="bg1"/>
              </a:solidFill>
              <a:latin typeface="+mj-lt"/>
            </a:endParaRPr>
          </a:p>
        </p:txBody>
      </p:sp>
    </p:spTree>
    <p:extLst>
      <p:ext uri="{BB962C8B-B14F-4D97-AF65-F5344CB8AC3E}">
        <p14:creationId xmlns:p14="http://schemas.microsoft.com/office/powerpoint/2010/main" val="3675459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strips(downLeft)">
                                      <p:cBhvr>
                                        <p:cTn id="7" dur="500"/>
                                        <p:tgtEl>
                                          <p:spTgt spid="1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circle(in)">
                                      <p:cBhvr>
                                        <p:cTn id="12" dur="2000"/>
                                        <p:tgtEl>
                                          <p:spTgt spid="12"/>
                                        </p:tgtEl>
                                      </p:cBhvr>
                                    </p:animEffect>
                                  </p:childTnLst>
                                </p:cTn>
                              </p:par>
                              <p:par>
                                <p:cTn id="13" presetID="18" presetClass="entr" presetSubtype="12" fill="hold" nodeType="withEffect">
                                  <p:stCondLst>
                                    <p:cond delay="0"/>
                                  </p:stCondLst>
                                  <p:childTnLst>
                                    <p:set>
                                      <p:cBhvr>
                                        <p:cTn id="14" dur="1" fill="hold">
                                          <p:stCondLst>
                                            <p:cond delay="0"/>
                                          </p:stCondLst>
                                        </p:cTn>
                                        <p:tgtEl>
                                          <p:spTgt spid="11">
                                            <p:txEl>
                                              <p:pRg st="0" end="0"/>
                                            </p:txEl>
                                          </p:spTgt>
                                        </p:tgtEl>
                                        <p:attrNameLst>
                                          <p:attrName>style.visibility</p:attrName>
                                        </p:attrNameLst>
                                      </p:cBhvr>
                                      <p:to>
                                        <p:strVal val="visible"/>
                                      </p:to>
                                    </p:set>
                                    <p:animEffect transition="in" filter="strips(downLeft)">
                                      <p:cBhvr>
                                        <p:cTn id="15" dur="500"/>
                                        <p:tgtEl>
                                          <p:spTgt spid="11">
                                            <p:txEl>
                                              <p:pRg st="0" end="0"/>
                                            </p:txEl>
                                          </p:spTgt>
                                        </p:tgtEl>
                                      </p:cBhvr>
                                    </p:animEffect>
                                  </p:childTnLst>
                                </p:cTn>
                              </p:par>
                            </p:childTnLst>
                          </p:cTn>
                        </p:par>
                        <p:par>
                          <p:cTn id="16" fill="hold">
                            <p:stCondLst>
                              <p:cond delay="2000"/>
                            </p:stCondLst>
                            <p:childTnLst>
                              <p:par>
                                <p:cTn id="17" presetID="18" presetClass="entr" presetSubtype="12" fill="hold" nodeType="afterEffect">
                                  <p:stCondLst>
                                    <p:cond delay="0"/>
                                  </p:stCondLst>
                                  <p:childTnLst>
                                    <p:set>
                                      <p:cBhvr>
                                        <p:cTn id="18" dur="1" fill="hold">
                                          <p:stCondLst>
                                            <p:cond delay="0"/>
                                          </p:stCondLst>
                                        </p:cTn>
                                        <p:tgtEl>
                                          <p:spTgt spid="9">
                                            <p:txEl>
                                              <p:pRg st="0" end="0"/>
                                            </p:txEl>
                                          </p:spTgt>
                                        </p:tgtEl>
                                        <p:attrNameLst>
                                          <p:attrName>style.visibility</p:attrName>
                                        </p:attrNameLst>
                                      </p:cBhvr>
                                      <p:to>
                                        <p:strVal val="visible"/>
                                      </p:to>
                                    </p:set>
                                    <p:animEffect transition="in" filter="strips(downLeft)">
                                      <p:cBhvr>
                                        <p:cTn id="19" dur="500"/>
                                        <p:tgtEl>
                                          <p:spTgt spid="9">
                                            <p:txEl>
                                              <p:pRg st="0" end="0"/>
                                            </p:txEl>
                                          </p:spTgt>
                                        </p:tgtEl>
                                      </p:cBhvr>
                                    </p:animEffect>
                                  </p:childTnLst>
                                </p:cTn>
                              </p:par>
                            </p:childTnLst>
                          </p:cTn>
                        </p:par>
                        <p:par>
                          <p:cTn id="20" fill="hold">
                            <p:stCondLst>
                              <p:cond delay="2500"/>
                            </p:stCondLst>
                            <p:childTnLst>
                              <p:par>
                                <p:cTn id="21" presetID="18" presetClass="entr" presetSubtype="12" fill="hold" nodeType="afterEffect">
                                  <p:stCondLst>
                                    <p:cond delay="0"/>
                                  </p:stCondLst>
                                  <p:childTnLst>
                                    <p:set>
                                      <p:cBhvr>
                                        <p:cTn id="22" dur="1" fill="hold">
                                          <p:stCondLst>
                                            <p:cond delay="0"/>
                                          </p:stCondLst>
                                        </p:cTn>
                                        <p:tgtEl>
                                          <p:spTgt spid="9">
                                            <p:txEl>
                                              <p:pRg st="1" end="1"/>
                                            </p:txEl>
                                          </p:spTgt>
                                        </p:tgtEl>
                                        <p:attrNameLst>
                                          <p:attrName>style.visibility</p:attrName>
                                        </p:attrNameLst>
                                      </p:cBhvr>
                                      <p:to>
                                        <p:strVal val="visible"/>
                                      </p:to>
                                    </p:set>
                                    <p:animEffect transition="in" filter="strips(downLeft)">
                                      <p:cBhvr>
                                        <p:cTn id="23" dur="500"/>
                                        <p:tgtEl>
                                          <p:spTgt spid="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a:extLst>
              <a:ext uri="{FF2B5EF4-FFF2-40B4-BE49-F238E27FC236}">
                <a16:creationId xmlns:a16="http://schemas.microsoft.com/office/drawing/2014/main" xmlns="" id="{F677C678-8A30-2845-9513-5B37404D9410}"/>
              </a:ext>
            </a:extLst>
          </p:cNvPr>
          <p:cNvSpPr/>
          <p:nvPr/>
        </p:nvSpPr>
        <p:spPr>
          <a:xfrm>
            <a:off x="0" y="0"/>
            <a:ext cx="12192000" cy="6858000"/>
          </a:xfrm>
          <a:prstGeom prst="roundRect">
            <a:avLst/>
          </a:prstGeom>
          <a:solidFill>
            <a:schemeClr val="bg2">
              <a:lumMod val="10000"/>
              <a:alpha val="5993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x-none" sz="2000" dirty="0">
              <a:latin typeface="+mj-lt"/>
            </a:endParaRPr>
          </a:p>
        </p:txBody>
      </p:sp>
      <p:sp>
        <p:nvSpPr>
          <p:cNvPr id="3" name="TextBox 2">
            <a:extLst>
              <a:ext uri="{FF2B5EF4-FFF2-40B4-BE49-F238E27FC236}">
                <a16:creationId xmlns:a16="http://schemas.microsoft.com/office/drawing/2014/main" xmlns="" id="{58C39CCC-1777-0643-880D-86EB4F8E01C1}"/>
              </a:ext>
            </a:extLst>
          </p:cNvPr>
          <p:cNvSpPr txBox="1"/>
          <p:nvPr/>
        </p:nvSpPr>
        <p:spPr>
          <a:xfrm>
            <a:off x="3970115" y="104172"/>
            <a:ext cx="5273897" cy="461665"/>
          </a:xfrm>
          <a:prstGeom prst="rect">
            <a:avLst/>
          </a:prstGeom>
          <a:noFill/>
        </p:spPr>
        <p:txBody>
          <a:bodyPr wrap="square" rtlCol="0">
            <a:spAutoFit/>
          </a:bodyPr>
          <a:lstStyle/>
          <a:p>
            <a:pPr algn="ctr"/>
            <a:r>
              <a:rPr lang="x-none" sz="2400" b="1" dirty="0">
                <a:solidFill>
                  <a:srgbClr val="FFC000"/>
                </a:solidFill>
                <a:latin typeface="Times New Roman" panose="02020603050405020304" pitchFamily="18" charset="0"/>
                <a:cs typeface="Times New Roman" panose="02020603050405020304" pitchFamily="18" charset="0"/>
              </a:rPr>
              <a:t>Bài 2: THỜI GIAN TRONG LỊCH SỬ</a:t>
            </a:r>
          </a:p>
        </p:txBody>
      </p:sp>
      <p:pic>
        <p:nvPicPr>
          <p:cNvPr id="7" name="Picture 6">
            <a:extLst>
              <a:ext uri="{FF2B5EF4-FFF2-40B4-BE49-F238E27FC236}">
                <a16:creationId xmlns:a16="http://schemas.microsoft.com/office/drawing/2014/main" xmlns="" id="{EC3571B8-F7E1-804F-BE4C-6D2ABF58A74F}"/>
              </a:ext>
            </a:extLst>
          </p:cNvPr>
          <p:cNvPicPr>
            <a:picLocks noChangeAspect="1"/>
          </p:cNvPicPr>
          <p:nvPr/>
        </p:nvPicPr>
        <p:blipFill rotWithShape="1">
          <a:blip r:embed="rId2"/>
          <a:srcRect r="963"/>
          <a:stretch/>
        </p:blipFill>
        <p:spPr>
          <a:xfrm rot="12870486" flipV="1">
            <a:off x="10567497" y="446824"/>
            <a:ext cx="1559420" cy="1047807"/>
          </a:xfrm>
          <a:prstGeom prst="rect">
            <a:avLst/>
          </a:prstGeom>
        </p:spPr>
      </p:pic>
      <p:cxnSp>
        <p:nvCxnSpPr>
          <p:cNvPr id="8" name="Straight Connector 7">
            <a:extLst>
              <a:ext uri="{FF2B5EF4-FFF2-40B4-BE49-F238E27FC236}">
                <a16:creationId xmlns:a16="http://schemas.microsoft.com/office/drawing/2014/main" xmlns="" id="{6EDCA87F-54C2-004F-A25E-9B7E1169AB85}"/>
              </a:ext>
            </a:extLst>
          </p:cNvPr>
          <p:cNvCxnSpPr>
            <a:cxnSpLocks/>
          </p:cNvCxnSpPr>
          <p:nvPr/>
        </p:nvCxnSpPr>
        <p:spPr>
          <a:xfrm>
            <a:off x="6635306" y="1275581"/>
            <a:ext cx="0" cy="4656207"/>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xmlns="" id="{CCFBE8A2-9952-B149-AF33-D0C4E54CBBC4}"/>
              </a:ext>
            </a:extLst>
          </p:cNvPr>
          <p:cNvSpPr txBox="1"/>
          <p:nvPr/>
        </p:nvSpPr>
        <p:spPr>
          <a:xfrm>
            <a:off x="6960762" y="4741482"/>
            <a:ext cx="4566499" cy="707886"/>
          </a:xfrm>
          <a:prstGeom prst="rect">
            <a:avLst/>
          </a:prstGeom>
          <a:noFill/>
        </p:spPr>
        <p:txBody>
          <a:bodyPr wrap="square" rtlCol="0">
            <a:spAutoFit/>
          </a:bodyPr>
          <a:lstStyle/>
          <a:p>
            <a:pPr algn="ctr"/>
            <a:r>
              <a:rPr lang="vi-VN" sz="2000" i="1" dirty="0">
                <a:solidFill>
                  <a:srgbClr val="FFC000"/>
                </a:solidFill>
                <a:latin typeface="+mj-lt"/>
              </a:rPr>
              <a:t>Tờ lịch của Việt Nam sử dụng cả âm lịch và dương lịch</a:t>
            </a:r>
            <a:endParaRPr lang="x-none" sz="2000" i="1" dirty="0">
              <a:solidFill>
                <a:srgbClr val="FFC000"/>
              </a:solidFill>
              <a:latin typeface="+mj-lt"/>
            </a:endParaRPr>
          </a:p>
        </p:txBody>
      </p:sp>
      <p:sp>
        <p:nvSpPr>
          <p:cNvPr id="13" name="TextBox 12">
            <a:extLst>
              <a:ext uri="{FF2B5EF4-FFF2-40B4-BE49-F238E27FC236}">
                <a16:creationId xmlns:a16="http://schemas.microsoft.com/office/drawing/2014/main" xmlns="" id="{D2EDAE1D-670B-2A4C-A4B2-0CAD2AC7E5E7}"/>
              </a:ext>
            </a:extLst>
          </p:cNvPr>
          <p:cNvSpPr txBox="1"/>
          <p:nvPr/>
        </p:nvSpPr>
        <p:spPr>
          <a:xfrm>
            <a:off x="138644" y="1044749"/>
            <a:ext cx="6735652" cy="461665"/>
          </a:xfrm>
          <a:prstGeom prst="rect">
            <a:avLst/>
          </a:prstGeom>
          <a:noFill/>
        </p:spPr>
        <p:txBody>
          <a:bodyPr wrap="square" rtlCol="0">
            <a:spAutoFit/>
          </a:bodyPr>
          <a:lstStyle/>
          <a:p>
            <a:r>
              <a:rPr lang="x-none" sz="2400" b="1" dirty="0">
                <a:solidFill>
                  <a:srgbClr val="FFFF00"/>
                </a:solidFill>
                <a:latin typeface="Times New Roman" panose="02020603050405020304" pitchFamily="18" charset="0"/>
                <a:cs typeface="Times New Roman" panose="02020603050405020304" pitchFamily="18" charset="0"/>
              </a:rPr>
              <a:t>I. Cách tính thời gian</a:t>
            </a:r>
          </a:p>
        </p:txBody>
      </p:sp>
      <p:sp>
        <p:nvSpPr>
          <p:cNvPr id="9" name="TextBox 8">
            <a:extLst>
              <a:ext uri="{FF2B5EF4-FFF2-40B4-BE49-F238E27FC236}">
                <a16:creationId xmlns:a16="http://schemas.microsoft.com/office/drawing/2014/main" xmlns="" id="{8F0C9277-8003-8B4C-9777-5EAED781638E}"/>
              </a:ext>
            </a:extLst>
          </p:cNvPr>
          <p:cNvSpPr txBox="1"/>
          <p:nvPr/>
        </p:nvSpPr>
        <p:spPr>
          <a:xfrm>
            <a:off x="70976" y="1447410"/>
            <a:ext cx="6653913" cy="2308324"/>
          </a:xfrm>
          <a:prstGeom prst="rect">
            <a:avLst/>
          </a:prstGeom>
          <a:noFill/>
        </p:spPr>
        <p:txBody>
          <a:bodyPr wrap="square" rtlCol="0">
            <a:spAutoFit/>
          </a:bodyPr>
          <a:lstStyle/>
          <a:p>
            <a:r>
              <a:rPr lang="vi-VN" sz="2400" dirty="0">
                <a:solidFill>
                  <a:schemeClr val="bg1"/>
                </a:solidFill>
                <a:latin typeface="+mj-lt"/>
              </a:rPr>
              <a:t>- Lịch chính thức của thế giới hiện nay dựa theo cách tính thời gian của dương lịch hay còn gọi là công lịch.</a:t>
            </a:r>
          </a:p>
          <a:p>
            <a:r>
              <a:rPr lang="vi-VN" sz="2400" dirty="0">
                <a:solidFill>
                  <a:schemeClr val="bg1"/>
                </a:solidFill>
                <a:latin typeface="+mj-lt"/>
              </a:rPr>
              <a:t>- </a:t>
            </a:r>
            <a:r>
              <a:rPr lang="vi-VN" sz="2400" i="1" dirty="0">
                <a:solidFill>
                  <a:schemeClr val="bg1"/>
                </a:solidFill>
                <a:latin typeface="+mj-lt"/>
              </a:rPr>
              <a:t>Công lịch </a:t>
            </a:r>
            <a:r>
              <a:rPr lang="vi-VN" sz="2400" dirty="0">
                <a:solidFill>
                  <a:schemeClr val="bg1"/>
                </a:solidFill>
                <a:latin typeface="+mj-lt"/>
              </a:rPr>
              <a:t>lấy năm 1 là năm tương truyền chúa Giê-xu ra đời </a:t>
            </a:r>
            <a:endParaRPr lang="x-none" sz="2400" dirty="0">
              <a:solidFill>
                <a:schemeClr val="bg1"/>
              </a:solidFill>
              <a:latin typeface="+mj-lt"/>
            </a:endParaRPr>
          </a:p>
          <a:p>
            <a:endParaRPr lang="x-none" sz="2400" dirty="0">
              <a:solidFill>
                <a:schemeClr val="bg1"/>
              </a:solidFill>
              <a:latin typeface="+mj-lt"/>
            </a:endParaRPr>
          </a:p>
        </p:txBody>
      </p:sp>
      <p:cxnSp>
        <p:nvCxnSpPr>
          <p:cNvPr id="15" name="Straight Arrow Connector 14">
            <a:extLst>
              <a:ext uri="{FF2B5EF4-FFF2-40B4-BE49-F238E27FC236}">
                <a16:creationId xmlns:a16="http://schemas.microsoft.com/office/drawing/2014/main" xmlns="" id="{AF9C927C-1A09-7F48-85CA-BAB3F61C3A92}"/>
              </a:ext>
            </a:extLst>
          </p:cNvPr>
          <p:cNvCxnSpPr>
            <a:cxnSpLocks/>
          </p:cNvCxnSpPr>
          <p:nvPr/>
        </p:nvCxnSpPr>
        <p:spPr>
          <a:xfrm flipV="1">
            <a:off x="721100" y="3894540"/>
            <a:ext cx="5353664" cy="0"/>
          </a:xfrm>
          <a:prstGeom prst="straightConnector1">
            <a:avLst/>
          </a:prstGeom>
          <a:ln w="12700">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xmlns="" id="{9D12EF73-FFFC-7E49-A814-DD6E673DAA55}"/>
              </a:ext>
            </a:extLst>
          </p:cNvPr>
          <p:cNvCxnSpPr/>
          <p:nvPr/>
        </p:nvCxnSpPr>
        <p:spPr>
          <a:xfrm>
            <a:off x="2991895" y="3716937"/>
            <a:ext cx="0" cy="342948"/>
          </a:xfrm>
          <a:prstGeom prst="line">
            <a:avLst/>
          </a:prstGeom>
          <a:ln w="12700">
            <a:solidFill>
              <a:srgbClr val="FFC000"/>
            </a:solidFill>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xmlns="" id="{D245EB81-586B-EF4D-A7E2-5BE9CF122439}"/>
              </a:ext>
            </a:extLst>
          </p:cNvPr>
          <p:cNvSpPr txBox="1"/>
          <p:nvPr/>
        </p:nvSpPr>
        <p:spPr>
          <a:xfrm>
            <a:off x="2060957" y="4164603"/>
            <a:ext cx="1907687" cy="646331"/>
          </a:xfrm>
          <a:prstGeom prst="rect">
            <a:avLst/>
          </a:prstGeom>
          <a:noFill/>
        </p:spPr>
        <p:txBody>
          <a:bodyPr wrap="square" rtlCol="0">
            <a:spAutoFit/>
          </a:bodyPr>
          <a:lstStyle/>
          <a:p>
            <a:pPr algn="ctr"/>
            <a:r>
              <a:rPr lang="x-none" dirty="0">
                <a:solidFill>
                  <a:schemeClr val="bg1"/>
                </a:solidFill>
                <a:latin typeface="Times New Roman" panose="02020603050405020304" pitchFamily="18" charset="0"/>
                <a:cs typeface="Times New Roman" panose="02020603050405020304" pitchFamily="18" charset="0"/>
              </a:rPr>
              <a:t>Công nguyên</a:t>
            </a:r>
          </a:p>
          <a:p>
            <a:pPr algn="ctr"/>
            <a:r>
              <a:rPr lang="x-none" dirty="0">
                <a:solidFill>
                  <a:schemeClr val="bg1"/>
                </a:solidFill>
                <a:latin typeface="Times New Roman" panose="02020603050405020304" pitchFamily="18" charset="0"/>
                <a:cs typeface="Times New Roman" panose="02020603050405020304" pitchFamily="18" charset="0"/>
              </a:rPr>
              <a:t>(CN)</a:t>
            </a:r>
          </a:p>
        </p:txBody>
      </p:sp>
      <p:sp>
        <p:nvSpPr>
          <p:cNvPr id="19" name="TextBox 18">
            <a:extLst>
              <a:ext uri="{FF2B5EF4-FFF2-40B4-BE49-F238E27FC236}">
                <a16:creationId xmlns:a16="http://schemas.microsoft.com/office/drawing/2014/main" xmlns="" id="{07D6AE04-4F34-E640-BA7D-2B50B43C97C4}"/>
              </a:ext>
            </a:extLst>
          </p:cNvPr>
          <p:cNvSpPr txBox="1"/>
          <p:nvPr/>
        </p:nvSpPr>
        <p:spPr>
          <a:xfrm>
            <a:off x="1763532" y="3287473"/>
            <a:ext cx="2456726" cy="369332"/>
          </a:xfrm>
          <a:prstGeom prst="rect">
            <a:avLst/>
          </a:prstGeom>
          <a:noFill/>
        </p:spPr>
        <p:txBody>
          <a:bodyPr wrap="square" rtlCol="0">
            <a:spAutoFit/>
          </a:bodyPr>
          <a:lstStyle/>
          <a:p>
            <a:pPr algn="ctr"/>
            <a:r>
              <a:rPr lang="en-US" i="1" dirty="0">
                <a:solidFill>
                  <a:srgbClr val="FFFF00"/>
                </a:solidFill>
                <a:latin typeface="Times New Roman" panose="02020603050405020304" pitchFamily="18" charset="0"/>
                <a:cs typeface="Times New Roman" panose="02020603050405020304" pitchFamily="18" charset="0"/>
              </a:rPr>
              <a:t>C</a:t>
            </a:r>
            <a:r>
              <a:rPr lang="x-none" i="1" dirty="0">
                <a:solidFill>
                  <a:srgbClr val="FFFF00"/>
                </a:solidFill>
                <a:latin typeface="Times New Roman" panose="02020603050405020304" pitchFamily="18" charset="0"/>
                <a:cs typeface="Times New Roman" panose="02020603050405020304" pitchFamily="18" charset="0"/>
              </a:rPr>
              <a:t>húa Giê-xu ra đời</a:t>
            </a:r>
          </a:p>
        </p:txBody>
      </p:sp>
      <p:sp>
        <p:nvSpPr>
          <p:cNvPr id="20" name="TextBox 19">
            <a:extLst>
              <a:ext uri="{FF2B5EF4-FFF2-40B4-BE49-F238E27FC236}">
                <a16:creationId xmlns:a16="http://schemas.microsoft.com/office/drawing/2014/main" xmlns="" id="{5957228F-F5F6-584E-A012-462EE5E13166}"/>
              </a:ext>
            </a:extLst>
          </p:cNvPr>
          <p:cNvSpPr txBox="1"/>
          <p:nvPr/>
        </p:nvSpPr>
        <p:spPr>
          <a:xfrm>
            <a:off x="592400" y="3973729"/>
            <a:ext cx="1907687" cy="369332"/>
          </a:xfrm>
          <a:prstGeom prst="rect">
            <a:avLst/>
          </a:prstGeom>
          <a:noFill/>
        </p:spPr>
        <p:txBody>
          <a:bodyPr wrap="square" rtlCol="0">
            <a:spAutoFit/>
          </a:bodyPr>
          <a:lstStyle/>
          <a:p>
            <a:pPr algn="ctr"/>
            <a:r>
              <a:rPr lang="x-none" i="1" dirty="0">
                <a:solidFill>
                  <a:srgbClr val="FFFF00"/>
                </a:solidFill>
                <a:latin typeface="Times New Roman" panose="02020603050405020304" pitchFamily="18" charset="0"/>
                <a:cs typeface="Times New Roman" panose="02020603050405020304" pitchFamily="18" charset="0"/>
              </a:rPr>
              <a:t>(TCN)</a:t>
            </a:r>
          </a:p>
        </p:txBody>
      </p:sp>
      <p:sp>
        <p:nvSpPr>
          <p:cNvPr id="21" name="TextBox 20">
            <a:extLst>
              <a:ext uri="{FF2B5EF4-FFF2-40B4-BE49-F238E27FC236}">
                <a16:creationId xmlns:a16="http://schemas.microsoft.com/office/drawing/2014/main" xmlns="" id="{69E29AE1-14DA-B14D-A0FB-6850B2F7C929}"/>
              </a:ext>
            </a:extLst>
          </p:cNvPr>
          <p:cNvSpPr txBox="1"/>
          <p:nvPr/>
        </p:nvSpPr>
        <p:spPr>
          <a:xfrm>
            <a:off x="3602390" y="4008091"/>
            <a:ext cx="1907687" cy="369332"/>
          </a:xfrm>
          <a:prstGeom prst="rect">
            <a:avLst/>
          </a:prstGeom>
          <a:noFill/>
        </p:spPr>
        <p:txBody>
          <a:bodyPr wrap="square" rtlCol="0">
            <a:spAutoFit/>
          </a:bodyPr>
          <a:lstStyle/>
          <a:p>
            <a:pPr algn="ctr"/>
            <a:r>
              <a:rPr lang="x-none" i="1" dirty="0">
                <a:solidFill>
                  <a:srgbClr val="FFFF00"/>
                </a:solidFill>
                <a:latin typeface="Times New Roman" panose="02020603050405020304" pitchFamily="18" charset="0"/>
                <a:cs typeface="Times New Roman" panose="02020603050405020304" pitchFamily="18" charset="0"/>
              </a:rPr>
              <a:t>(Sau CN)</a:t>
            </a:r>
          </a:p>
        </p:txBody>
      </p:sp>
      <p:sp>
        <p:nvSpPr>
          <p:cNvPr id="23" name="TextBox 22">
            <a:extLst>
              <a:ext uri="{FF2B5EF4-FFF2-40B4-BE49-F238E27FC236}">
                <a16:creationId xmlns:a16="http://schemas.microsoft.com/office/drawing/2014/main" xmlns="" id="{527845FE-1F3B-3D4F-A0D0-8DEE41DA8E85}"/>
              </a:ext>
            </a:extLst>
          </p:cNvPr>
          <p:cNvSpPr txBox="1"/>
          <p:nvPr/>
        </p:nvSpPr>
        <p:spPr>
          <a:xfrm>
            <a:off x="61449" y="4602979"/>
            <a:ext cx="5841837" cy="1200329"/>
          </a:xfrm>
          <a:prstGeom prst="rect">
            <a:avLst/>
          </a:prstGeom>
          <a:noFill/>
        </p:spPr>
        <p:txBody>
          <a:bodyPr wrap="square" rtlCol="0">
            <a:spAutoFit/>
          </a:bodyPr>
          <a:lstStyle/>
          <a:p>
            <a:r>
              <a:rPr lang="vi-VN" sz="2400" i="1" dirty="0">
                <a:solidFill>
                  <a:schemeClr val="bg1"/>
                </a:solidFill>
                <a:latin typeface="+mj-lt"/>
              </a:rPr>
              <a:t>+ thập kỉ: 10 năm</a:t>
            </a:r>
          </a:p>
          <a:p>
            <a:r>
              <a:rPr lang="vi-VN" sz="2400" i="1" dirty="0">
                <a:solidFill>
                  <a:schemeClr val="bg1"/>
                </a:solidFill>
                <a:latin typeface="+mj-lt"/>
              </a:rPr>
              <a:t>+ thế kỉ:100 năm</a:t>
            </a:r>
          </a:p>
          <a:p>
            <a:r>
              <a:rPr lang="vi-VN" sz="2400" i="1" dirty="0">
                <a:solidFill>
                  <a:schemeClr val="bg1"/>
                </a:solidFill>
                <a:latin typeface="+mj-lt"/>
              </a:rPr>
              <a:t>+ thiên niên kỉ:1000 năm</a:t>
            </a:r>
            <a:endParaRPr lang="x-none" sz="2400" i="1" dirty="0">
              <a:solidFill>
                <a:schemeClr val="bg1"/>
              </a:solidFill>
              <a:latin typeface="+mj-lt"/>
            </a:endParaRPr>
          </a:p>
        </p:txBody>
      </p:sp>
      <p:pic>
        <p:nvPicPr>
          <p:cNvPr id="22" name="Picture 21">
            <a:extLst>
              <a:ext uri="{FF2B5EF4-FFF2-40B4-BE49-F238E27FC236}">
                <a16:creationId xmlns:a16="http://schemas.microsoft.com/office/drawing/2014/main" xmlns="" id="{0929C7D8-5E71-B24A-B13B-783CF838334A}"/>
              </a:ext>
            </a:extLst>
          </p:cNvPr>
          <p:cNvPicPr/>
          <p:nvPr/>
        </p:nvPicPr>
        <p:blipFill rotWithShape="1">
          <a:blip r:embed="rId3"/>
          <a:srcRect l="69009" t="15605" r="8019" b="24225"/>
          <a:stretch/>
        </p:blipFill>
        <p:spPr bwMode="auto">
          <a:xfrm>
            <a:off x="8090394" y="1072529"/>
            <a:ext cx="2100173" cy="3565454"/>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365534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nodeType="with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strips(downLeft)">
                                      <p:cBhvr>
                                        <p:cTn id="7" dur="500"/>
                                        <p:tgtEl>
                                          <p:spTgt spid="1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nodeType="click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strips(downLeft)">
                                      <p:cBhvr>
                                        <p:cTn id="12" dur="500"/>
                                        <p:tgtEl>
                                          <p:spTgt spid="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nodeType="clickEffect">
                                  <p:stCondLst>
                                    <p:cond delay="0"/>
                                  </p:stCondLst>
                                  <p:childTnLst>
                                    <p:set>
                                      <p:cBhvr>
                                        <p:cTn id="16" dur="1" fill="hold">
                                          <p:stCondLst>
                                            <p:cond delay="0"/>
                                          </p:stCondLst>
                                        </p:cTn>
                                        <p:tgtEl>
                                          <p:spTgt spid="9">
                                            <p:txEl>
                                              <p:pRg st="1" end="1"/>
                                            </p:txEl>
                                          </p:spTgt>
                                        </p:tgtEl>
                                        <p:attrNameLst>
                                          <p:attrName>style.visibility</p:attrName>
                                        </p:attrNameLst>
                                      </p:cBhvr>
                                      <p:to>
                                        <p:strVal val="visible"/>
                                      </p:to>
                                    </p:set>
                                    <p:animEffect transition="in" filter="strips(downLeft)">
                                      <p:cBhvr>
                                        <p:cTn id="17" dur="500"/>
                                        <p:tgtEl>
                                          <p:spTgt spid="9">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12" fill="hold"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strips(downLeft)">
                                      <p:cBhvr>
                                        <p:cTn id="22" dur="500"/>
                                        <p:tgtEl>
                                          <p:spTgt spid="15"/>
                                        </p:tgtEl>
                                      </p:cBhvr>
                                    </p:animEffect>
                                  </p:childTnLst>
                                </p:cTn>
                              </p:par>
                              <p:par>
                                <p:cTn id="23" presetID="18" presetClass="entr" presetSubtype="12" fill="hold" nodeType="with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strips(downLeft)">
                                      <p:cBhvr>
                                        <p:cTn id="25" dur="500"/>
                                        <p:tgtEl>
                                          <p:spTgt spid="17"/>
                                        </p:tgtEl>
                                      </p:cBhvr>
                                    </p:animEffect>
                                  </p:childTnLst>
                                </p:cTn>
                              </p:par>
                            </p:childTnLst>
                          </p:cTn>
                        </p:par>
                        <p:par>
                          <p:cTn id="26" fill="hold">
                            <p:stCondLst>
                              <p:cond delay="500"/>
                            </p:stCondLst>
                            <p:childTnLst>
                              <p:par>
                                <p:cTn id="27" presetID="18" presetClass="entr" presetSubtype="12" fill="hold" grpId="0" nodeType="afterEffect">
                                  <p:stCondLst>
                                    <p:cond delay="0"/>
                                  </p:stCondLst>
                                  <p:childTnLst>
                                    <p:set>
                                      <p:cBhvr>
                                        <p:cTn id="28" dur="1" fill="hold">
                                          <p:stCondLst>
                                            <p:cond delay="0"/>
                                          </p:stCondLst>
                                        </p:cTn>
                                        <p:tgtEl>
                                          <p:spTgt spid="18"/>
                                        </p:tgtEl>
                                        <p:attrNameLst>
                                          <p:attrName>style.visibility</p:attrName>
                                        </p:attrNameLst>
                                      </p:cBhvr>
                                      <p:to>
                                        <p:strVal val="visible"/>
                                      </p:to>
                                    </p:set>
                                    <p:animEffect transition="in" filter="strips(downLeft)">
                                      <p:cBhvr>
                                        <p:cTn id="29" dur="500"/>
                                        <p:tgtEl>
                                          <p:spTgt spid="18"/>
                                        </p:tgtEl>
                                      </p:cBhvr>
                                    </p:animEffect>
                                  </p:childTnLst>
                                </p:cTn>
                              </p:par>
                            </p:childTnLst>
                          </p:cTn>
                        </p:par>
                        <p:par>
                          <p:cTn id="30" fill="hold">
                            <p:stCondLst>
                              <p:cond delay="1000"/>
                            </p:stCondLst>
                            <p:childTnLst>
                              <p:par>
                                <p:cTn id="31" presetID="18" presetClass="entr" presetSubtype="12"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strips(downLeft)">
                                      <p:cBhvr>
                                        <p:cTn id="33" dur="500"/>
                                        <p:tgtEl>
                                          <p:spTgt spid="19"/>
                                        </p:tgtEl>
                                      </p:cBhvr>
                                    </p:animEffect>
                                  </p:childTnLst>
                                </p:cTn>
                              </p:par>
                            </p:childTnLst>
                          </p:cTn>
                        </p:par>
                        <p:par>
                          <p:cTn id="34" fill="hold">
                            <p:stCondLst>
                              <p:cond delay="1500"/>
                            </p:stCondLst>
                            <p:childTnLst>
                              <p:par>
                                <p:cTn id="35" presetID="18" presetClass="entr" presetSubtype="12"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strips(downLeft)">
                                      <p:cBhvr>
                                        <p:cTn id="37" dur="500"/>
                                        <p:tgtEl>
                                          <p:spTgt spid="20"/>
                                        </p:tgtEl>
                                      </p:cBhvr>
                                    </p:animEffect>
                                  </p:childTnLst>
                                </p:cTn>
                              </p:par>
                            </p:childTnLst>
                          </p:cTn>
                        </p:par>
                        <p:par>
                          <p:cTn id="38" fill="hold">
                            <p:stCondLst>
                              <p:cond delay="2000"/>
                            </p:stCondLst>
                            <p:childTnLst>
                              <p:par>
                                <p:cTn id="39" presetID="18" presetClass="entr" presetSubtype="12" fill="hold" grpId="0" nodeType="after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strips(downLeft)">
                                      <p:cBhvr>
                                        <p:cTn id="41" dur="500"/>
                                        <p:tgtEl>
                                          <p:spTgt spid="21"/>
                                        </p:tgtEl>
                                      </p:cBhvr>
                                    </p:animEffect>
                                  </p:childTnLst>
                                </p:cTn>
                              </p:par>
                            </p:childTnLst>
                          </p:cTn>
                        </p:par>
                      </p:childTnLst>
                    </p:cTn>
                  </p:par>
                  <p:par>
                    <p:cTn id="42" fill="hold">
                      <p:stCondLst>
                        <p:cond delay="indefinite"/>
                      </p:stCondLst>
                      <p:childTnLst>
                        <p:par>
                          <p:cTn id="43" fill="hold">
                            <p:stCondLst>
                              <p:cond delay="0"/>
                            </p:stCondLst>
                            <p:childTnLst>
                              <p:par>
                                <p:cTn id="44" presetID="18" presetClass="entr" presetSubtype="12" fill="hold" nodeType="clickEffect">
                                  <p:stCondLst>
                                    <p:cond delay="0"/>
                                  </p:stCondLst>
                                  <p:childTnLst>
                                    <p:set>
                                      <p:cBhvr>
                                        <p:cTn id="45" dur="1" fill="hold">
                                          <p:stCondLst>
                                            <p:cond delay="0"/>
                                          </p:stCondLst>
                                        </p:cTn>
                                        <p:tgtEl>
                                          <p:spTgt spid="23">
                                            <p:txEl>
                                              <p:pRg st="0" end="0"/>
                                            </p:txEl>
                                          </p:spTgt>
                                        </p:tgtEl>
                                        <p:attrNameLst>
                                          <p:attrName>style.visibility</p:attrName>
                                        </p:attrNameLst>
                                      </p:cBhvr>
                                      <p:to>
                                        <p:strVal val="visible"/>
                                      </p:to>
                                    </p:set>
                                    <p:animEffect transition="in" filter="strips(downLeft)">
                                      <p:cBhvr>
                                        <p:cTn id="46" dur="500"/>
                                        <p:tgtEl>
                                          <p:spTgt spid="23">
                                            <p:txEl>
                                              <p:pRg st="0" end="0"/>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18" presetClass="entr" presetSubtype="12" fill="hold" nodeType="clickEffect">
                                  <p:stCondLst>
                                    <p:cond delay="0"/>
                                  </p:stCondLst>
                                  <p:childTnLst>
                                    <p:set>
                                      <p:cBhvr>
                                        <p:cTn id="50" dur="1" fill="hold">
                                          <p:stCondLst>
                                            <p:cond delay="0"/>
                                          </p:stCondLst>
                                        </p:cTn>
                                        <p:tgtEl>
                                          <p:spTgt spid="23">
                                            <p:txEl>
                                              <p:pRg st="1" end="1"/>
                                            </p:txEl>
                                          </p:spTgt>
                                        </p:tgtEl>
                                        <p:attrNameLst>
                                          <p:attrName>style.visibility</p:attrName>
                                        </p:attrNameLst>
                                      </p:cBhvr>
                                      <p:to>
                                        <p:strVal val="visible"/>
                                      </p:to>
                                    </p:set>
                                    <p:animEffect transition="in" filter="strips(downLeft)">
                                      <p:cBhvr>
                                        <p:cTn id="51" dur="500"/>
                                        <p:tgtEl>
                                          <p:spTgt spid="23">
                                            <p:txEl>
                                              <p:pRg st="1" end="1"/>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18" presetClass="entr" presetSubtype="12" fill="hold" nodeType="clickEffect">
                                  <p:stCondLst>
                                    <p:cond delay="0"/>
                                  </p:stCondLst>
                                  <p:childTnLst>
                                    <p:set>
                                      <p:cBhvr>
                                        <p:cTn id="55" dur="1" fill="hold">
                                          <p:stCondLst>
                                            <p:cond delay="0"/>
                                          </p:stCondLst>
                                        </p:cTn>
                                        <p:tgtEl>
                                          <p:spTgt spid="23">
                                            <p:txEl>
                                              <p:pRg st="2" end="2"/>
                                            </p:txEl>
                                          </p:spTgt>
                                        </p:tgtEl>
                                        <p:attrNameLst>
                                          <p:attrName>style.visibility</p:attrName>
                                        </p:attrNameLst>
                                      </p:cBhvr>
                                      <p:to>
                                        <p:strVal val="visible"/>
                                      </p:to>
                                    </p:set>
                                    <p:animEffect transition="in" filter="strips(downLeft)">
                                      <p:cBhvr>
                                        <p:cTn id="56" dur="500"/>
                                        <p:tgtEl>
                                          <p:spTgt spid="2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0" grpId="0"/>
      <p:bldP spid="2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a:extLst>
              <a:ext uri="{FF2B5EF4-FFF2-40B4-BE49-F238E27FC236}">
                <a16:creationId xmlns:a16="http://schemas.microsoft.com/office/drawing/2014/main" xmlns="" id="{F677C678-8A30-2845-9513-5B37404D9410}"/>
              </a:ext>
            </a:extLst>
          </p:cNvPr>
          <p:cNvSpPr/>
          <p:nvPr/>
        </p:nvSpPr>
        <p:spPr>
          <a:xfrm>
            <a:off x="0" y="0"/>
            <a:ext cx="12192000" cy="6858000"/>
          </a:xfrm>
          <a:prstGeom prst="roundRect">
            <a:avLst/>
          </a:prstGeom>
          <a:solidFill>
            <a:schemeClr val="bg2">
              <a:lumMod val="10000"/>
              <a:alpha val="5993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x-none" sz="2000" dirty="0">
              <a:latin typeface="+mj-lt"/>
            </a:endParaRPr>
          </a:p>
        </p:txBody>
      </p:sp>
      <p:pic>
        <p:nvPicPr>
          <p:cNvPr id="7" name="Picture 6">
            <a:extLst>
              <a:ext uri="{FF2B5EF4-FFF2-40B4-BE49-F238E27FC236}">
                <a16:creationId xmlns:a16="http://schemas.microsoft.com/office/drawing/2014/main" xmlns="" id="{EC3571B8-F7E1-804F-BE4C-6D2ABF58A74F}"/>
              </a:ext>
            </a:extLst>
          </p:cNvPr>
          <p:cNvPicPr>
            <a:picLocks noChangeAspect="1"/>
          </p:cNvPicPr>
          <p:nvPr/>
        </p:nvPicPr>
        <p:blipFill rotWithShape="1">
          <a:blip r:embed="rId2"/>
          <a:srcRect r="963"/>
          <a:stretch/>
        </p:blipFill>
        <p:spPr>
          <a:xfrm rot="12870486" flipV="1">
            <a:off x="10567497" y="446824"/>
            <a:ext cx="1559420" cy="1047807"/>
          </a:xfrm>
          <a:prstGeom prst="rect">
            <a:avLst/>
          </a:prstGeom>
        </p:spPr>
      </p:pic>
      <p:sp>
        <p:nvSpPr>
          <p:cNvPr id="13" name="TextBox 12">
            <a:extLst>
              <a:ext uri="{FF2B5EF4-FFF2-40B4-BE49-F238E27FC236}">
                <a16:creationId xmlns:a16="http://schemas.microsoft.com/office/drawing/2014/main" xmlns="" id="{D2EDAE1D-670B-2A4C-A4B2-0CAD2AC7E5E7}"/>
              </a:ext>
            </a:extLst>
          </p:cNvPr>
          <p:cNvSpPr txBox="1"/>
          <p:nvPr/>
        </p:nvSpPr>
        <p:spPr>
          <a:xfrm>
            <a:off x="4867807" y="66266"/>
            <a:ext cx="6735652" cy="461665"/>
          </a:xfrm>
          <a:prstGeom prst="rect">
            <a:avLst/>
          </a:prstGeom>
          <a:noFill/>
        </p:spPr>
        <p:txBody>
          <a:bodyPr wrap="square" rtlCol="0">
            <a:spAutoFit/>
          </a:bodyPr>
          <a:lstStyle/>
          <a:p>
            <a:r>
              <a:rPr lang="x-none" sz="2400" b="1" dirty="0">
                <a:solidFill>
                  <a:srgbClr val="FFFF00"/>
                </a:solidFill>
                <a:latin typeface="Times New Roman" panose="02020603050405020304" pitchFamily="18" charset="0"/>
                <a:cs typeface="Times New Roman" panose="02020603050405020304" pitchFamily="18" charset="0"/>
              </a:rPr>
              <a:t>III. LUYỆN TẬP</a:t>
            </a:r>
          </a:p>
        </p:txBody>
      </p:sp>
      <p:pic>
        <p:nvPicPr>
          <p:cNvPr id="5" name="Picture 4">
            <a:extLst>
              <a:ext uri="{FF2B5EF4-FFF2-40B4-BE49-F238E27FC236}">
                <a16:creationId xmlns:a16="http://schemas.microsoft.com/office/drawing/2014/main" xmlns="" id="{0D85816C-0951-784E-9E74-A21144D6EEB3}"/>
              </a:ext>
            </a:extLst>
          </p:cNvPr>
          <p:cNvPicPr>
            <a:picLocks noChangeAspect="1"/>
          </p:cNvPicPr>
          <p:nvPr/>
        </p:nvPicPr>
        <p:blipFill rotWithShape="1">
          <a:blip r:embed="rId3"/>
          <a:srcRect l="7128" t="5259" r="8229" b="5259"/>
          <a:stretch/>
        </p:blipFill>
        <p:spPr>
          <a:xfrm>
            <a:off x="1406413" y="297098"/>
            <a:ext cx="9064861" cy="5989490"/>
          </a:xfrm>
          <a:prstGeom prst="rect">
            <a:avLst/>
          </a:prstGeom>
        </p:spPr>
      </p:pic>
    </p:spTree>
    <p:extLst>
      <p:ext uri="{BB962C8B-B14F-4D97-AF65-F5344CB8AC3E}">
        <p14:creationId xmlns:p14="http://schemas.microsoft.com/office/powerpoint/2010/main" val="1598753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nodeType="with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strips(downLeft)">
                                      <p:cBhvr>
                                        <p:cTn id="7" dur="500"/>
                                        <p:tgtEl>
                                          <p:spTgt spid="1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a:extLst>
              <a:ext uri="{FF2B5EF4-FFF2-40B4-BE49-F238E27FC236}">
                <a16:creationId xmlns:a16="http://schemas.microsoft.com/office/drawing/2014/main" xmlns="" id="{F677C678-8A30-2845-9513-5B37404D9410}"/>
              </a:ext>
            </a:extLst>
          </p:cNvPr>
          <p:cNvSpPr/>
          <p:nvPr/>
        </p:nvSpPr>
        <p:spPr>
          <a:xfrm>
            <a:off x="0" y="0"/>
            <a:ext cx="12192000" cy="6858000"/>
          </a:xfrm>
          <a:prstGeom prst="roundRect">
            <a:avLst/>
          </a:prstGeom>
          <a:solidFill>
            <a:schemeClr val="bg2">
              <a:lumMod val="10000"/>
              <a:alpha val="5993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x-none" sz="2000" dirty="0">
              <a:latin typeface="+mj-lt"/>
            </a:endParaRPr>
          </a:p>
        </p:txBody>
      </p:sp>
      <p:pic>
        <p:nvPicPr>
          <p:cNvPr id="7" name="Picture 6">
            <a:extLst>
              <a:ext uri="{FF2B5EF4-FFF2-40B4-BE49-F238E27FC236}">
                <a16:creationId xmlns:a16="http://schemas.microsoft.com/office/drawing/2014/main" xmlns="" id="{EC3571B8-F7E1-804F-BE4C-6D2ABF58A74F}"/>
              </a:ext>
            </a:extLst>
          </p:cNvPr>
          <p:cNvPicPr>
            <a:picLocks noChangeAspect="1"/>
          </p:cNvPicPr>
          <p:nvPr/>
        </p:nvPicPr>
        <p:blipFill rotWithShape="1">
          <a:blip r:embed="rId2"/>
          <a:srcRect r="963"/>
          <a:stretch/>
        </p:blipFill>
        <p:spPr>
          <a:xfrm rot="12870486" flipV="1">
            <a:off x="10567497" y="446824"/>
            <a:ext cx="1559420" cy="1047807"/>
          </a:xfrm>
          <a:prstGeom prst="rect">
            <a:avLst/>
          </a:prstGeom>
        </p:spPr>
      </p:pic>
      <p:sp>
        <p:nvSpPr>
          <p:cNvPr id="13" name="TextBox 12">
            <a:extLst>
              <a:ext uri="{FF2B5EF4-FFF2-40B4-BE49-F238E27FC236}">
                <a16:creationId xmlns:a16="http://schemas.microsoft.com/office/drawing/2014/main" xmlns="" id="{D2EDAE1D-670B-2A4C-A4B2-0CAD2AC7E5E7}"/>
              </a:ext>
            </a:extLst>
          </p:cNvPr>
          <p:cNvSpPr txBox="1"/>
          <p:nvPr/>
        </p:nvSpPr>
        <p:spPr>
          <a:xfrm>
            <a:off x="4824944" y="72466"/>
            <a:ext cx="6735652" cy="461665"/>
          </a:xfrm>
          <a:prstGeom prst="rect">
            <a:avLst/>
          </a:prstGeom>
          <a:noFill/>
        </p:spPr>
        <p:txBody>
          <a:bodyPr wrap="square" rtlCol="0">
            <a:spAutoFit/>
          </a:bodyPr>
          <a:lstStyle/>
          <a:p>
            <a:r>
              <a:rPr lang="x-none" sz="2400" b="1" dirty="0">
                <a:solidFill>
                  <a:srgbClr val="FFFF00"/>
                </a:solidFill>
                <a:latin typeface="Times New Roman" panose="02020603050405020304" pitchFamily="18" charset="0"/>
                <a:cs typeface="Times New Roman" panose="02020603050405020304" pitchFamily="18" charset="0"/>
              </a:rPr>
              <a:t>III. LUYỆN TẬP</a:t>
            </a:r>
          </a:p>
        </p:txBody>
      </p:sp>
      <p:sp>
        <p:nvSpPr>
          <p:cNvPr id="26" name="TextBox 25">
            <a:extLst>
              <a:ext uri="{FF2B5EF4-FFF2-40B4-BE49-F238E27FC236}">
                <a16:creationId xmlns:a16="http://schemas.microsoft.com/office/drawing/2014/main" xmlns="" id="{0E22A905-B29A-D744-A698-9E2836BE9FF3}"/>
              </a:ext>
            </a:extLst>
          </p:cNvPr>
          <p:cNvSpPr txBox="1"/>
          <p:nvPr/>
        </p:nvSpPr>
        <p:spPr>
          <a:xfrm>
            <a:off x="360651" y="970727"/>
            <a:ext cx="11831349" cy="1200329"/>
          </a:xfrm>
          <a:prstGeom prst="rect">
            <a:avLst/>
          </a:prstGeom>
          <a:noFill/>
        </p:spPr>
        <p:txBody>
          <a:bodyPr wrap="square" rtlCol="0">
            <a:spAutoFit/>
          </a:bodyPr>
          <a:lstStyle/>
          <a:p>
            <a:r>
              <a:rPr lang="vi-VN" sz="2400" i="1" dirty="0">
                <a:solidFill>
                  <a:srgbClr val="FFFF00"/>
                </a:solidFill>
                <a:latin typeface="+mj-lt"/>
                <a:sym typeface="Wingdings" pitchFamily="2" charset="2"/>
              </a:rPr>
              <a:t></a:t>
            </a:r>
            <a:r>
              <a:rPr lang="vi-VN" sz="2400" i="1" dirty="0">
                <a:solidFill>
                  <a:srgbClr val="FFFF00"/>
                </a:solidFill>
                <a:latin typeface="+mj-lt"/>
              </a:rPr>
              <a:t>  Kết luận</a:t>
            </a:r>
          </a:p>
          <a:p>
            <a:pPr marL="342900" indent="-342900">
              <a:buFontTx/>
              <a:buChar char="-"/>
            </a:pPr>
            <a:r>
              <a:rPr lang="vi-VN" sz="2400" dirty="0">
                <a:solidFill>
                  <a:srgbClr val="FFFF00"/>
                </a:solidFill>
                <a:latin typeface="+mj-lt"/>
              </a:rPr>
              <a:t>Muốn biết năm TCN cách hiện tại thì làm phép cộng.</a:t>
            </a:r>
          </a:p>
          <a:p>
            <a:pPr marL="342900" indent="-342900">
              <a:buFontTx/>
              <a:buChar char="-"/>
            </a:pPr>
            <a:r>
              <a:rPr lang="vi-VN" sz="2400" dirty="0">
                <a:solidFill>
                  <a:srgbClr val="FFFF00"/>
                </a:solidFill>
                <a:latin typeface="+mj-lt"/>
              </a:rPr>
              <a:t>Muốn biết SCN cách hiện tại ta làm phép trừ.</a:t>
            </a:r>
            <a:endParaRPr lang="x-none" sz="2400" dirty="0">
              <a:solidFill>
                <a:srgbClr val="FFFF00"/>
              </a:solidFill>
              <a:latin typeface="+mj-lt"/>
            </a:endParaRPr>
          </a:p>
        </p:txBody>
      </p:sp>
    </p:spTree>
    <p:extLst>
      <p:ext uri="{BB962C8B-B14F-4D97-AF65-F5344CB8AC3E}">
        <p14:creationId xmlns:p14="http://schemas.microsoft.com/office/powerpoint/2010/main" val="1558382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26">
                                            <p:txEl>
                                              <p:pRg st="0" end="0"/>
                                            </p:txEl>
                                          </p:spTgt>
                                        </p:tgtEl>
                                        <p:attrNameLst>
                                          <p:attrName>style.visibility</p:attrName>
                                        </p:attrNameLst>
                                      </p:cBhvr>
                                      <p:to>
                                        <p:strVal val="visible"/>
                                      </p:to>
                                    </p:set>
                                    <p:animEffect transition="in" filter="strips(downLeft)">
                                      <p:cBhvr>
                                        <p:cTn id="7" dur="500"/>
                                        <p:tgtEl>
                                          <p:spTgt spid="2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nodeType="clickEffect">
                                  <p:stCondLst>
                                    <p:cond delay="0"/>
                                  </p:stCondLst>
                                  <p:childTnLst>
                                    <p:set>
                                      <p:cBhvr>
                                        <p:cTn id="11" dur="1" fill="hold">
                                          <p:stCondLst>
                                            <p:cond delay="0"/>
                                          </p:stCondLst>
                                        </p:cTn>
                                        <p:tgtEl>
                                          <p:spTgt spid="26">
                                            <p:txEl>
                                              <p:pRg st="1" end="1"/>
                                            </p:txEl>
                                          </p:spTgt>
                                        </p:tgtEl>
                                        <p:attrNameLst>
                                          <p:attrName>style.visibility</p:attrName>
                                        </p:attrNameLst>
                                      </p:cBhvr>
                                      <p:to>
                                        <p:strVal val="visible"/>
                                      </p:to>
                                    </p:set>
                                    <p:animEffect transition="in" filter="strips(downLeft)">
                                      <p:cBhvr>
                                        <p:cTn id="12" dur="500"/>
                                        <p:tgtEl>
                                          <p:spTgt spid="2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nodeType="clickEffect">
                                  <p:stCondLst>
                                    <p:cond delay="0"/>
                                  </p:stCondLst>
                                  <p:childTnLst>
                                    <p:set>
                                      <p:cBhvr>
                                        <p:cTn id="16" dur="1" fill="hold">
                                          <p:stCondLst>
                                            <p:cond delay="0"/>
                                          </p:stCondLst>
                                        </p:cTn>
                                        <p:tgtEl>
                                          <p:spTgt spid="26">
                                            <p:txEl>
                                              <p:pRg st="2" end="2"/>
                                            </p:txEl>
                                          </p:spTgt>
                                        </p:tgtEl>
                                        <p:attrNameLst>
                                          <p:attrName>style.visibility</p:attrName>
                                        </p:attrNameLst>
                                      </p:cBhvr>
                                      <p:to>
                                        <p:strVal val="visible"/>
                                      </p:to>
                                    </p:set>
                                    <p:animEffect transition="in" filter="strips(downLeft)">
                                      <p:cBhvr>
                                        <p:cTn id="17" dur="500"/>
                                        <p:tgtEl>
                                          <p:spTgt spid="2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a:extLst>
              <a:ext uri="{FF2B5EF4-FFF2-40B4-BE49-F238E27FC236}">
                <a16:creationId xmlns:a16="http://schemas.microsoft.com/office/drawing/2014/main" xmlns="" id="{30C703D0-36D6-9A4E-A6CA-4DA0C4C8CF96}"/>
              </a:ext>
            </a:extLst>
          </p:cNvPr>
          <p:cNvSpPr/>
          <p:nvPr/>
        </p:nvSpPr>
        <p:spPr>
          <a:xfrm>
            <a:off x="0" y="0"/>
            <a:ext cx="12192000" cy="6858000"/>
          </a:xfrm>
          <a:prstGeom prst="roundRect">
            <a:avLst/>
          </a:prstGeom>
          <a:solidFill>
            <a:schemeClr val="bg2">
              <a:lumMod val="10000"/>
              <a:alpha val="5993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pic>
        <p:nvPicPr>
          <p:cNvPr id="2" name="Picture 1">
            <a:extLst>
              <a:ext uri="{FF2B5EF4-FFF2-40B4-BE49-F238E27FC236}">
                <a16:creationId xmlns:a16="http://schemas.microsoft.com/office/drawing/2014/main" xmlns="" id="{640AA35D-A2D8-DB45-AE3F-424C38E0D372}"/>
              </a:ext>
            </a:extLst>
          </p:cNvPr>
          <p:cNvPicPr>
            <a:picLocks noChangeAspect="1"/>
          </p:cNvPicPr>
          <p:nvPr/>
        </p:nvPicPr>
        <p:blipFill>
          <a:blip r:embed="rId2"/>
          <a:stretch>
            <a:fillRect/>
          </a:stretch>
        </p:blipFill>
        <p:spPr>
          <a:xfrm>
            <a:off x="383458" y="-147484"/>
            <a:ext cx="11808542" cy="7506019"/>
          </a:xfrm>
          <a:prstGeom prst="rect">
            <a:avLst/>
          </a:prstGeom>
        </p:spPr>
      </p:pic>
      <p:sp>
        <p:nvSpPr>
          <p:cNvPr id="3" name="TextBox 2">
            <a:extLst>
              <a:ext uri="{FF2B5EF4-FFF2-40B4-BE49-F238E27FC236}">
                <a16:creationId xmlns:a16="http://schemas.microsoft.com/office/drawing/2014/main" xmlns="" id="{AB53C941-41C4-3145-B1AC-B6DC66719B98}"/>
              </a:ext>
            </a:extLst>
          </p:cNvPr>
          <p:cNvSpPr txBox="1"/>
          <p:nvPr/>
        </p:nvSpPr>
        <p:spPr>
          <a:xfrm>
            <a:off x="2969341" y="2767280"/>
            <a:ext cx="6636775" cy="1323439"/>
          </a:xfrm>
          <a:prstGeom prst="rect">
            <a:avLst/>
          </a:prstGeom>
          <a:noFill/>
        </p:spPr>
        <p:txBody>
          <a:bodyPr wrap="square" rtlCol="0">
            <a:spAutoFit/>
          </a:bodyPr>
          <a:lstStyle/>
          <a:p>
            <a:pPr algn="ctr"/>
            <a:r>
              <a:rPr lang="x-none" sz="4000" b="1" dirty="0">
                <a:solidFill>
                  <a:srgbClr val="FFFF00"/>
                </a:solidFill>
                <a:latin typeface="APPLE CHANCERY" panose="03020702040506060504" pitchFamily="66" charset="-79"/>
                <a:cs typeface="APPLE CHANCERY" panose="03020702040506060504" pitchFamily="66" charset="-79"/>
              </a:rPr>
              <a:t>CẢM ƠN CÁC EM!</a:t>
            </a:r>
          </a:p>
          <a:p>
            <a:pPr algn="ctr"/>
            <a:r>
              <a:rPr lang="x-none" sz="4000" b="1" dirty="0">
                <a:solidFill>
                  <a:srgbClr val="FFFF00"/>
                </a:solidFill>
                <a:latin typeface="APPLE CHANCERY" panose="03020702040506060504" pitchFamily="66" charset="-79"/>
                <a:cs typeface="APPLE CHANCERY" panose="03020702040506060504" pitchFamily="66" charset="-79"/>
              </a:rPr>
              <a:t>CHÚC CÁC EM HỌC TỐT!</a:t>
            </a:r>
          </a:p>
        </p:txBody>
      </p:sp>
    </p:spTree>
    <p:extLst>
      <p:ext uri="{BB962C8B-B14F-4D97-AF65-F5344CB8AC3E}">
        <p14:creationId xmlns:p14="http://schemas.microsoft.com/office/powerpoint/2010/main" val="25554569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1" name="Picture 2" descr="0312 (5)">
            <a:extLst>
              <a:ext uri="{FF2B5EF4-FFF2-40B4-BE49-F238E27FC236}">
                <a16:creationId xmlns:a16="http://schemas.microsoft.com/office/drawing/2014/main" xmlns="" id="{00D7B30B-C032-4D4E-A58E-6361816531F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55" name="Picture 3" descr="bye">
            <a:extLst>
              <a:ext uri="{FF2B5EF4-FFF2-40B4-BE49-F238E27FC236}">
                <a16:creationId xmlns:a16="http://schemas.microsoft.com/office/drawing/2014/main" xmlns="" id="{19524975-B7CF-D64E-AD19-00AD22FD220F}"/>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499350" y="4248150"/>
            <a:ext cx="1196975"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WordArt 4">
            <a:extLst>
              <a:ext uri="{FF2B5EF4-FFF2-40B4-BE49-F238E27FC236}">
                <a16:creationId xmlns:a16="http://schemas.microsoft.com/office/drawing/2014/main" xmlns="" id="{594C1A46-BF00-3549-A0CC-1D359B59CBDD}"/>
              </a:ext>
            </a:extLst>
          </p:cNvPr>
          <p:cNvSpPr>
            <a:spLocks noChangeArrowheads="1" noChangeShapeType="1" noTextEdit="1"/>
          </p:cNvSpPr>
          <p:nvPr/>
        </p:nvSpPr>
        <p:spPr bwMode="auto">
          <a:xfrm>
            <a:off x="2019300" y="569913"/>
            <a:ext cx="8153400" cy="723900"/>
          </a:xfrm>
          <a:prstGeom prst="rect">
            <a:avLst/>
          </a:prstGeom>
        </p:spPr>
        <p:txBody>
          <a:bodyPr wrap="none" fromWordArt="1">
            <a:prstTxWarp prst="textCanUp">
              <a:avLst>
                <a:gd name="adj" fmla="val 85833"/>
              </a:avLst>
            </a:prstTxWarp>
            <a:scene3d>
              <a:camera prst="legacyObliqueTopRight"/>
              <a:lightRig rig="legacyFlat3" dir="b"/>
            </a:scene3d>
            <a:sp3d extrusionH="430200" prstMaterial="legacyMatte">
              <a:extrusionClr>
                <a:srgbClr val="C0C0C0"/>
              </a:extrusionClr>
              <a:contourClr>
                <a:srgbClr val="FF0000"/>
              </a:contourClr>
            </a:sp3d>
          </a:bodyPr>
          <a:lstStyle/>
          <a:p>
            <a:r>
              <a:rPr lang="en-US" sz="3600" kern="10" dirty="0" err="1">
                <a:ln w="9525">
                  <a:round/>
                  <a:headEnd/>
                  <a:tailEnd/>
                </a:ln>
                <a:solidFill>
                  <a:srgbClr val="FF0000"/>
                </a:solidFill>
                <a:latin typeface="Times New Roman" panose="02020603050405020304" pitchFamily="18" charset="0"/>
                <a:cs typeface="Times New Roman" panose="02020603050405020304" pitchFamily="18" charset="0"/>
              </a:rPr>
              <a:t>Chào</a:t>
            </a:r>
            <a:r>
              <a:rPr lang="en-US" sz="3600" kern="10" dirty="0">
                <a:ln w="9525">
                  <a:round/>
                  <a:headEnd/>
                  <a:tailEnd/>
                </a:ln>
                <a:solidFill>
                  <a:srgbClr val="FF0000"/>
                </a:solidFill>
                <a:latin typeface="Times New Roman" panose="02020603050405020304" pitchFamily="18" charset="0"/>
                <a:cs typeface="Times New Roman" panose="02020603050405020304" pitchFamily="18" charset="0"/>
              </a:rPr>
              <a:t> </a:t>
            </a:r>
            <a:r>
              <a:rPr lang="en-US" sz="3600" kern="10" dirty="0" err="1">
                <a:ln w="9525">
                  <a:round/>
                  <a:headEnd/>
                  <a:tailEnd/>
                </a:ln>
                <a:solidFill>
                  <a:srgbClr val="FF0000"/>
                </a:solidFill>
                <a:latin typeface="Times New Roman" panose="02020603050405020304" pitchFamily="18" charset="0"/>
                <a:cs typeface="Times New Roman" panose="02020603050405020304" pitchFamily="18" charset="0"/>
              </a:rPr>
              <a:t>mừng</a:t>
            </a:r>
            <a:r>
              <a:rPr lang="en-US" sz="3600" kern="10" dirty="0">
                <a:ln w="9525">
                  <a:round/>
                  <a:headEnd/>
                  <a:tailEnd/>
                </a:ln>
                <a:solidFill>
                  <a:srgbClr val="FF0000"/>
                </a:solidFill>
                <a:latin typeface="Times New Roman" panose="02020603050405020304" pitchFamily="18" charset="0"/>
                <a:cs typeface="Times New Roman" panose="02020603050405020304" pitchFamily="18" charset="0"/>
              </a:rPr>
              <a:t> </a:t>
            </a:r>
            <a:r>
              <a:rPr lang="en-US" sz="3600" kern="10" dirty="0" err="1" smtClean="0">
                <a:ln w="9525">
                  <a:round/>
                  <a:headEnd/>
                  <a:tailEnd/>
                </a:ln>
                <a:solidFill>
                  <a:srgbClr val="FF0000"/>
                </a:solidFill>
                <a:latin typeface="Times New Roman" panose="02020603050405020304" pitchFamily="18" charset="0"/>
                <a:cs typeface="Times New Roman" panose="02020603050405020304" pitchFamily="18" charset="0"/>
              </a:rPr>
              <a:t>các</a:t>
            </a:r>
            <a:r>
              <a:rPr lang="en-US" sz="3600" kern="10" dirty="0" smtClean="0">
                <a:ln w="9525">
                  <a:round/>
                  <a:headEnd/>
                  <a:tailEnd/>
                </a:ln>
                <a:solidFill>
                  <a:srgbClr val="FF0000"/>
                </a:solidFill>
                <a:latin typeface="Times New Roman" panose="02020603050405020304" pitchFamily="18" charset="0"/>
                <a:cs typeface="Times New Roman" panose="02020603050405020304" pitchFamily="18" charset="0"/>
              </a:rPr>
              <a:t> </a:t>
            </a:r>
            <a:r>
              <a:rPr lang="en-US" sz="3600" kern="10" dirty="0" err="1" smtClean="0">
                <a:ln w="9525">
                  <a:round/>
                  <a:headEnd/>
                  <a:tailEnd/>
                </a:ln>
                <a:solidFill>
                  <a:srgbClr val="FF0000"/>
                </a:solidFill>
                <a:latin typeface="Times New Roman" panose="02020603050405020304" pitchFamily="18" charset="0"/>
                <a:cs typeface="Times New Roman" panose="02020603050405020304" pitchFamily="18" charset="0"/>
              </a:rPr>
              <a:t>em</a:t>
            </a:r>
            <a:r>
              <a:rPr lang="en-US" sz="3600" kern="10" dirty="0" smtClean="0">
                <a:ln w="9525">
                  <a:round/>
                  <a:headEnd/>
                  <a:tailEnd/>
                </a:ln>
                <a:solidFill>
                  <a:srgbClr val="FF0000"/>
                </a:solidFill>
                <a:latin typeface="Times New Roman" panose="02020603050405020304" pitchFamily="18" charset="0"/>
                <a:cs typeface="Times New Roman" panose="02020603050405020304" pitchFamily="18" charset="0"/>
              </a:rPr>
              <a:t> </a:t>
            </a:r>
            <a:r>
              <a:rPr lang="en-US" sz="3600" kern="10" dirty="0" err="1" smtClean="0">
                <a:ln w="9525">
                  <a:round/>
                  <a:headEnd/>
                  <a:tailEnd/>
                </a:ln>
                <a:solidFill>
                  <a:srgbClr val="FF0000"/>
                </a:solidFill>
                <a:latin typeface="Times New Roman" panose="02020603050405020304" pitchFamily="18" charset="0"/>
                <a:cs typeface="Times New Roman" panose="02020603050405020304" pitchFamily="18" charset="0"/>
              </a:rPr>
              <a:t>học</a:t>
            </a:r>
            <a:r>
              <a:rPr lang="en-US" sz="3600" kern="10" dirty="0" smtClean="0">
                <a:ln w="9525">
                  <a:round/>
                  <a:headEnd/>
                  <a:tailEnd/>
                </a:ln>
                <a:solidFill>
                  <a:srgbClr val="FF0000"/>
                </a:solidFill>
                <a:latin typeface="Times New Roman" panose="02020603050405020304" pitchFamily="18" charset="0"/>
                <a:cs typeface="Times New Roman" panose="02020603050405020304" pitchFamily="18" charset="0"/>
              </a:rPr>
              <a:t> </a:t>
            </a:r>
            <a:r>
              <a:rPr lang="en-US" sz="3600" kern="10" dirty="0" err="1" smtClean="0">
                <a:ln w="9525">
                  <a:round/>
                  <a:headEnd/>
                  <a:tailEnd/>
                </a:ln>
                <a:solidFill>
                  <a:srgbClr val="FF0000"/>
                </a:solidFill>
                <a:latin typeface="Times New Roman" panose="02020603050405020304" pitchFamily="18" charset="0"/>
                <a:cs typeface="Times New Roman" panose="02020603050405020304" pitchFamily="18" charset="0"/>
              </a:rPr>
              <a:t>sinh</a:t>
            </a:r>
            <a:r>
              <a:rPr lang="en-US" sz="3600" kern="10" dirty="0" smtClean="0">
                <a:ln w="9525">
                  <a:round/>
                  <a:headEnd/>
                  <a:tailEnd/>
                </a:ln>
                <a:solidFill>
                  <a:srgbClr val="FF0000"/>
                </a:solidFill>
                <a:latin typeface="Times New Roman" panose="02020603050405020304" pitchFamily="18" charset="0"/>
                <a:cs typeface="Times New Roman" panose="02020603050405020304" pitchFamily="18" charset="0"/>
              </a:rPr>
              <a:t> </a:t>
            </a:r>
            <a:endParaRPr lang="x-none" sz="3600" kern="10">
              <a:ln w="9525">
                <a:round/>
                <a:headEnd/>
                <a:tailEnd/>
              </a:ln>
              <a:solidFill>
                <a:srgbClr val="FF0000"/>
              </a:solidFill>
              <a:latin typeface="Times New Roman" panose="02020603050405020304" pitchFamily="18" charset="0"/>
              <a:cs typeface="Times New Roman" panose="02020603050405020304" pitchFamily="18" charset="0"/>
            </a:endParaRPr>
          </a:p>
        </p:txBody>
      </p:sp>
      <p:pic>
        <p:nvPicPr>
          <p:cNvPr id="15364" name="Picture 5" descr="stars">
            <a:extLst>
              <a:ext uri="{FF2B5EF4-FFF2-40B4-BE49-F238E27FC236}">
                <a16:creationId xmlns:a16="http://schemas.microsoft.com/office/drawing/2014/main" xmlns="" id="{11983EA8-0620-AB4D-A296-C5DA0F2FAA2F}"/>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581400" y="1200150"/>
            <a:ext cx="371475" cy="328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5" name="Picture 6" descr="stars">
            <a:extLst>
              <a:ext uri="{FF2B5EF4-FFF2-40B4-BE49-F238E27FC236}">
                <a16:creationId xmlns:a16="http://schemas.microsoft.com/office/drawing/2014/main" xmlns="" id="{00BD74F5-9DD1-E44F-B6A3-CF4F1993CF7F}"/>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8324850" y="1371600"/>
            <a:ext cx="371475" cy="328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6" name="Picture 7" descr="stars">
            <a:extLst>
              <a:ext uri="{FF2B5EF4-FFF2-40B4-BE49-F238E27FC236}">
                <a16:creationId xmlns:a16="http://schemas.microsoft.com/office/drawing/2014/main" xmlns="" id="{AC63970A-90B2-9E42-BB24-A20B4E93CA80}"/>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5295900" y="4514850"/>
            <a:ext cx="371475" cy="328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7" name="Picture 8" descr="stars">
            <a:extLst>
              <a:ext uri="{FF2B5EF4-FFF2-40B4-BE49-F238E27FC236}">
                <a16:creationId xmlns:a16="http://schemas.microsoft.com/office/drawing/2014/main" xmlns="" id="{9035A904-409F-3B46-9C0A-1EC54AAA752D}"/>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7067550" y="2914650"/>
            <a:ext cx="371475" cy="328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8" name="Picture 9" descr="stars">
            <a:extLst>
              <a:ext uri="{FF2B5EF4-FFF2-40B4-BE49-F238E27FC236}">
                <a16:creationId xmlns:a16="http://schemas.microsoft.com/office/drawing/2014/main" xmlns="" id="{2CBD5378-DA3A-AC49-A292-48333ED58182}"/>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4781550" y="1943100"/>
            <a:ext cx="371475" cy="328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9" name="Picture 10" descr="stars">
            <a:extLst>
              <a:ext uri="{FF2B5EF4-FFF2-40B4-BE49-F238E27FC236}">
                <a16:creationId xmlns:a16="http://schemas.microsoft.com/office/drawing/2014/main" xmlns="" id="{F697AA18-4DA0-1E4F-BAFD-BB93D01A9691}"/>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181350" y="3657600"/>
            <a:ext cx="371475" cy="328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70" name="Text Box 12">
            <a:extLst>
              <a:ext uri="{FF2B5EF4-FFF2-40B4-BE49-F238E27FC236}">
                <a16:creationId xmlns:a16="http://schemas.microsoft.com/office/drawing/2014/main" xmlns="" id="{D8204FA4-AEBF-6843-96E4-D05D4249FAF5}"/>
              </a:ext>
            </a:extLst>
          </p:cNvPr>
          <p:cNvSpPr txBox="1">
            <a:spLocks noChangeArrowheads="1"/>
          </p:cNvSpPr>
          <p:nvPr/>
        </p:nvSpPr>
        <p:spPr bwMode="auto">
          <a:xfrm>
            <a:off x="2976563" y="5657850"/>
            <a:ext cx="6238875"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3000" b="1" i="1" dirty="0" err="1">
                <a:solidFill>
                  <a:srgbClr val="FF0000"/>
                </a:solidFill>
                <a:latin typeface="Times New Roman" panose="02020603050405020304" pitchFamily="18" charset="0"/>
                <a:cs typeface="Times New Roman" panose="02020603050405020304" pitchFamily="18" charset="0"/>
              </a:rPr>
              <a:t>Giáo</a:t>
            </a:r>
            <a:r>
              <a:rPr lang="en-US" altLang="en-US" sz="3000" b="1" i="1" dirty="0">
                <a:solidFill>
                  <a:srgbClr val="FF0000"/>
                </a:solidFill>
                <a:latin typeface="Times New Roman" panose="02020603050405020304" pitchFamily="18" charset="0"/>
                <a:cs typeface="Times New Roman" panose="02020603050405020304" pitchFamily="18" charset="0"/>
              </a:rPr>
              <a:t> </a:t>
            </a:r>
            <a:r>
              <a:rPr lang="en-US" altLang="en-US" sz="3000" b="1" i="1" dirty="0" err="1">
                <a:solidFill>
                  <a:srgbClr val="FF0000"/>
                </a:solidFill>
                <a:latin typeface="Times New Roman" panose="02020603050405020304" pitchFamily="18" charset="0"/>
                <a:cs typeface="Times New Roman" panose="02020603050405020304" pitchFamily="18" charset="0"/>
              </a:rPr>
              <a:t>viên</a:t>
            </a:r>
            <a:r>
              <a:rPr lang="en-US" altLang="en-US" sz="3000" b="1" i="1" dirty="0">
                <a:solidFill>
                  <a:srgbClr val="FF0000"/>
                </a:solidFill>
                <a:latin typeface="Times New Roman" panose="02020603050405020304" pitchFamily="18" charset="0"/>
                <a:cs typeface="Times New Roman" panose="02020603050405020304" pitchFamily="18" charset="0"/>
              </a:rPr>
              <a:t>: </a:t>
            </a:r>
            <a:r>
              <a:rPr lang="en-US" altLang="en-US" sz="3000" b="1" i="1" dirty="0" smtClean="0">
                <a:solidFill>
                  <a:srgbClr val="FF0000"/>
                </a:solidFill>
                <a:latin typeface="Times New Roman" panose="02020603050405020304" pitchFamily="18" charset="0"/>
                <a:cs typeface="Times New Roman" panose="02020603050405020304" pitchFamily="18" charset="0"/>
              </a:rPr>
              <a:t>THỊ HÒA NY</a:t>
            </a:r>
            <a:endParaRPr lang="en-US" altLang="en-US" sz="3000" b="1" i="1" dirty="0">
              <a:solidFill>
                <a:srgbClr val="FF0000"/>
              </a:solidFill>
              <a:latin typeface="Times New Roman" panose="02020603050405020304" pitchFamily="18" charset="0"/>
              <a:cs typeface="Times New Roman" panose="02020603050405020304" pitchFamily="18" charset="0"/>
            </a:endParaRPr>
          </a:p>
        </p:txBody>
      </p:sp>
      <p:sp>
        <p:nvSpPr>
          <p:cNvPr id="15371" name="WordArt 14">
            <a:extLst>
              <a:ext uri="{FF2B5EF4-FFF2-40B4-BE49-F238E27FC236}">
                <a16:creationId xmlns:a16="http://schemas.microsoft.com/office/drawing/2014/main" xmlns="" id="{930FB667-7312-DF42-B40A-17D54AA9BA6C}"/>
              </a:ext>
            </a:extLst>
          </p:cNvPr>
          <p:cNvSpPr>
            <a:spLocks noChangeArrowheads="1" noChangeShapeType="1" noTextEdit="1"/>
          </p:cNvSpPr>
          <p:nvPr/>
        </p:nvSpPr>
        <p:spPr bwMode="auto">
          <a:xfrm>
            <a:off x="2514600" y="2628900"/>
            <a:ext cx="7162800" cy="1214438"/>
          </a:xfrm>
          <a:prstGeom prst="rect">
            <a:avLst/>
          </a:prstGeom>
        </p:spPr>
        <p:txBody>
          <a:bodyPr wrap="none" fromWordArt="1">
            <a:prstTxWarp prst="textPlain">
              <a:avLst>
                <a:gd name="adj" fmla="val 50000"/>
              </a:avLst>
            </a:prstTxWarp>
          </a:bodyPr>
          <a:lstStyle/>
          <a:p>
            <a:r>
              <a:rPr lang="en-US" sz="3600" kern="10" dirty="0" err="1" smtClean="0">
                <a:ln w="19050">
                  <a:solidFill>
                    <a:srgbClr val="99CCFF"/>
                  </a:solidFill>
                  <a:round/>
                  <a:headEnd/>
                  <a:tailEnd/>
                </a:ln>
                <a:solidFill>
                  <a:srgbClr val="FF0000"/>
                </a:solidFill>
                <a:effectLst>
                  <a:outerShdw dist="35921" dir="2700000" algn="ctr" rotWithShape="0">
                    <a:srgbClr val="990000">
                      <a:alpha val="74997"/>
                    </a:srgbClr>
                  </a:outerShdw>
                </a:effectLst>
                <a:latin typeface="UVN Banh Mi"/>
              </a:rPr>
              <a:t>Tham</a:t>
            </a:r>
            <a:r>
              <a:rPr lang="en-US" sz="3600" kern="10" dirty="0" smtClean="0">
                <a:ln w="19050">
                  <a:solidFill>
                    <a:srgbClr val="99CCFF"/>
                  </a:solidFill>
                  <a:round/>
                  <a:headEnd/>
                  <a:tailEnd/>
                </a:ln>
                <a:solidFill>
                  <a:srgbClr val="FF0000"/>
                </a:solidFill>
                <a:effectLst>
                  <a:outerShdw dist="35921" dir="2700000" algn="ctr" rotWithShape="0">
                    <a:srgbClr val="990000">
                      <a:alpha val="74997"/>
                    </a:srgbClr>
                  </a:outerShdw>
                </a:effectLst>
                <a:latin typeface="UVN Banh Mi"/>
              </a:rPr>
              <a:t> </a:t>
            </a:r>
            <a:r>
              <a:rPr lang="en-US" sz="3600" kern="10" dirty="0" err="1" smtClean="0">
                <a:ln w="19050">
                  <a:solidFill>
                    <a:srgbClr val="99CCFF"/>
                  </a:solidFill>
                  <a:round/>
                  <a:headEnd/>
                  <a:tailEnd/>
                </a:ln>
                <a:solidFill>
                  <a:srgbClr val="FF0000"/>
                </a:solidFill>
                <a:effectLst>
                  <a:outerShdw dist="35921" dir="2700000" algn="ctr" rotWithShape="0">
                    <a:srgbClr val="990000">
                      <a:alpha val="74997"/>
                    </a:srgbClr>
                  </a:outerShdw>
                </a:effectLst>
                <a:latin typeface="UVN Banh Mi"/>
              </a:rPr>
              <a:t>dự</a:t>
            </a:r>
            <a:r>
              <a:rPr lang="en-US" sz="3600" kern="10" dirty="0" smtClean="0">
                <a:ln w="19050">
                  <a:solidFill>
                    <a:srgbClr val="99CCFF"/>
                  </a:solidFill>
                  <a:round/>
                  <a:headEnd/>
                  <a:tailEnd/>
                </a:ln>
                <a:solidFill>
                  <a:srgbClr val="FF0000"/>
                </a:solidFill>
                <a:effectLst>
                  <a:outerShdw dist="35921" dir="2700000" algn="ctr" rotWithShape="0">
                    <a:srgbClr val="990000">
                      <a:alpha val="74997"/>
                    </a:srgbClr>
                  </a:outerShdw>
                </a:effectLst>
                <a:latin typeface="UVN Banh Mi"/>
              </a:rPr>
              <a:t> t</a:t>
            </a:r>
            <a:r>
              <a:rPr lang="vi-VN" sz="3600" kern="10" dirty="0" smtClean="0">
                <a:ln w="19050">
                  <a:solidFill>
                    <a:srgbClr val="99CCFF"/>
                  </a:solidFill>
                  <a:round/>
                  <a:headEnd/>
                  <a:tailEnd/>
                </a:ln>
                <a:solidFill>
                  <a:srgbClr val="FF0000"/>
                </a:solidFill>
                <a:effectLst>
                  <a:outerShdw dist="35921" dir="2700000" algn="ctr" rotWithShape="0">
                    <a:srgbClr val="990000">
                      <a:alpha val="74997"/>
                    </a:srgbClr>
                  </a:outerShdw>
                </a:effectLst>
                <a:latin typeface="UVN Banh Mi"/>
              </a:rPr>
              <a:t>iết </a:t>
            </a:r>
            <a:r>
              <a:rPr lang="vi-VN" sz="3600" kern="10" dirty="0">
                <a:ln w="19050">
                  <a:solidFill>
                    <a:srgbClr val="99CCFF"/>
                  </a:solidFill>
                  <a:round/>
                  <a:headEnd/>
                  <a:tailEnd/>
                </a:ln>
                <a:solidFill>
                  <a:srgbClr val="FF0000"/>
                </a:solidFill>
                <a:effectLst>
                  <a:outerShdw dist="35921" dir="2700000" algn="ctr" rotWithShape="0">
                    <a:srgbClr val="990000">
                      <a:alpha val="74997"/>
                    </a:srgbClr>
                  </a:outerShdw>
                </a:effectLst>
                <a:latin typeface="UVN Banh Mi"/>
              </a:rPr>
              <a:t>học Lich Sử lớp 6</a:t>
            </a:r>
            <a:endParaRPr lang="x-none" sz="3600" kern="10" dirty="0">
              <a:ln w="19050">
                <a:solidFill>
                  <a:srgbClr val="99CCFF"/>
                </a:solidFill>
                <a:round/>
                <a:headEnd/>
                <a:tailEnd/>
              </a:ln>
              <a:solidFill>
                <a:srgbClr val="FF0000"/>
              </a:solidFill>
              <a:effectLst>
                <a:outerShdw dist="35921" dir="2700000" algn="ctr" rotWithShape="0">
                  <a:srgbClr val="990000">
                    <a:alpha val="74997"/>
                  </a:srgbClr>
                </a:outerShdw>
              </a:effectLst>
              <a:latin typeface="UVN Banh Mi"/>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withEffect">
                                  <p:stCondLst>
                                    <p:cond delay="0"/>
                                  </p:stCondLst>
                                  <p:childTnLst>
                                    <p:set>
                                      <p:cBhvr>
                                        <p:cTn id="6" dur="1" fill="hold">
                                          <p:stCondLst>
                                            <p:cond delay="0"/>
                                          </p:stCondLst>
                                        </p:cTn>
                                        <p:tgtEl>
                                          <p:spTgt spid="49155"/>
                                        </p:tgtEl>
                                        <p:attrNameLst>
                                          <p:attrName>style.visibility</p:attrName>
                                        </p:attrNameLst>
                                      </p:cBhvr>
                                      <p:to>
                                        <p:strVal val="visible"/>
                                      </p:to>
                                    </p:set>
                                    <p:animEffect transition="in" filter="dissolve">
                                      <p:cBhvr>
                                        <p:cTn id="7" dur="500"/>
                                        <p:tgtEl>
                                          <p:spTgt spid="49155"/>
                                        </p:tgtEl>
                                      </p:cBhvr>
                                    </p:animEffect>
                                  </p:childTnLst>
                                </p:cTn>
                              </p:par>
                              <p:par>
                                <p:cTn id="8" presetID="63" presetClass="path" presetSubtype="0" repeatCount="indefinite" accel="50000" decel="50000" autoRev="1" fill="hold" nodeType="withEffect">
                                  <p:stCondLst>
                                    <p:cond delay="0"/>
                                  </p:stCondLst>
                                  <p:childTnLst>
                                    <p:animMotion origin="layout" path="M 3.88889E-6 -4.26161E-6 L -0.60799 -4.26161E-6 " pathEditMode="relative" rAng="0" ptsTypes="AA">
                                      <p:cBhvr>
                                        <p:cTn id="9" dur="3000" fill="hold"/>
                                        <p:tgtEl>
                                          <p:spTgt spid="49155"/>
                                        </p:tgtEl>
                                        <p:attrNameLst>
                                          <p:attrName>ppt_x</p:attrName>
                                          <p:attrName>ppt_y</p:attrName>
                                        </p:attrNameLst>
                                      </p:cBhvr>
                                      <p:rCtr x="-30399"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a:extLst>
              <a:ext uri="{FF2B5EF4-FFF2-40B4-BE49-F238E27FC236}">
                <a16:creationId xmlns:a16="http://schemas.microsoft.com/office/drawing/2014/main" xmlns="" id="{F677C678-8A30-2845-9513-5B37404D9410}"/>
              </a:ext>
            </a:extLst>
          </p:cNvPr>
          <p:cNvSpPr/>
          <p:nvPr/>
        </p:nvSpPr>
        <p:spPr>
          <a:xfrm>
            <a:off x="0" y="0"/>
            <a:ext cx="12192000" cy="6858000"/>
          </a:xfrm>
          <a:prstGeom prst="roundRect">
            <a:avLst/>
          </a:prstGeom>
          <a:solidFill>
            <a:schemeClr val="bg2">
              <a:lumMod val="10000"/>
              <a:alpha val="5993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pic>
        <p:nvPicPr>
          <p:cNvPr id="8" name="!!maytinh">
            <a:extLst>
              <a:ext uri="{FF2B5EF4-FFF2-40B4-BE49-F238E27FC236}">
                <a16:creationId xmlns:a16="http://schemas.microsoft.com/office/drawing/2014/main" xmlns="" id="{74946F10-331D-564A-9EF5-454EFF6B29EE}"/>
              </a:ext>
            </a:extLst>
          </p:cNvPr>
          <p:cNvPicPr/>
          <p:nvPr/>
        </p:nvPicPr>
        <p:blipFill rotWithShape="1">
          <a:blip r:embed="rId2" cstate="print">
            <a:extLst>
              <a:ext uri="{28A0092B-C50C-407E-A947-70E740481C1C}">
                <a14:useLocalDpi xmlns:a14="http://schemas.microsoft.com/office/drawing/2010/main" val="0"/>
              </a:ext>
            </a:extLst>
          </a:blip>
          <a:srcRect l="4420" t="12681" r="52678" b="20224"/>
          <a:stretch/>
        </p:blipFill>
        <p:spPr bwMode="auto">
          <a:xfrm>
            <a:off x="3106455" y="901874"/>
            <a:ext cx="5711868" cy="4693124"/>
          </a:xfrm>
          <a:prstGeom prst="rect">
            <a:avLst/>
          </a:prstGeom>
          <a:ln>
            <a:noFill/>
          </a:ln>
          <a:extLst>
            <a:ext uri="{53640926-AAD7-44D8-BBD7-CCE9431645EC}">
              <a14:shadowObscured xmlns:a14="http://schemas.microsoft.com/office/drawing/2010/main"/>
            </a:ext>
          </a:extLst>
        </p:spPr>
      </p:pic>
      <p:pic>
        <p:nvPicPr>
          <p:cNvPr id="5" name="Picture 4">
            <a:extLst>
              <a:ext uri="{FF2B5EF4-FFF2-40B4-BE49-F238E27FC236}">
                <a16:creationId xmlns:a16="http://schemas.microsoft.com/office/drawing/2014/main" xmlns="" id="{A5D2323F-5554-DA4C-9473-BAC21B4F9D34}"/>
              </a:ext>
            </a:extLst>
          </p:cNvPr>
          <p:cNvPicPr>
            <a:picLocks noChangeAspect="1"/>
          </p:cNvPicPr>
          <p:nvPr/>
        </p:nvPicPr>
        <p:blipFill>
          <a:blip r:embed="rId3"/>
          <a:stretch>
            <a:fillRect/>
          </a:stretch>
        </p:blipFill>
        <p:spPr>
          <a:xfrm>
            <a:off x="10651594" y="-100014"/>
            <a:ext cx="1551016" cy="1444774"/>
          </a:xfrm>
          <a:prstGeom prst="rect">
            <a:avLst/>
          </a:prstGeom>
        </p:spPr>
      </p:pic>
    </p:spTree>
    <p:extLst>
      <p:ext uri="{BB962C8B-B14F-4D97-AF65-F5344CB8AC3E}">
        <p14:creationId xmlns:p14="http://schemas.microsoft.com/office/powerpoint/2010/main" val="451116102"/>
      </p:ext>
    </p:extLst>
  </p:cSld>
  <p:clrMapOvr>
    <a:masterClrMapping/>
  </p:clrMapOvr>
  <p:transition spd="slow">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a:extLst>
              <a:ext uri="{FF2B5EF4-FFF2-40B4-BE49-F238E27FC236}">
                <a16:creationId xmlns:a16="http://schemas.microsoft.com/office/drawing/2014/main" xmlns="" id="{F677C678-8A30-2845-9513-5B37404D9410}"/>
              </a:ext>
            </a:extLst>
          </p:cNvPr>
          <p:cNvSpPr/>
          <p:nvPr/>
        </p:nvSpPr>
        <p:spPr>
          <a:xfrm>
            <a:off x="0" y="0"/>
            <a:ext cx="12192000" cy="6858000"/>
          </a:xfrm>
          <a:prstGeom prst="roundRect">
            <a:avLst/>
          </a:prstGeom>
          <a:solidFill>
            <a:schemeClr val="bg2">
              <a:lumMod val="10000"/>
              <a:alpha val="5993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pic>
        <p:nvPicPr>
          <p:cNvPr id="8" name="!!maytinh">
            <a:extLst>
              <a:ext uri="{FF2B5EF4-FFF2-40B4-BE49-F238E27FC236}">
                <a16:creationId xmlns:a16="http://schemas.microsoft.com/office/drawing/2014/main" xmlns="" id="{74946F10-331D-564A-9EF5-454EFF6B29EE}"/>
              </a:ext>
            </a:extLst>
          </p:cNvPr>
          <p:cNvPicPr/>
          <p:nvPr/>
        </p:nvPicPr>
        <p:blipFill rotWithShape="1">
          <a:blip r:embed="rId2" cstate="print">
            <a:extLst>
              <a:ext uri="{28A0092B-C50C-407E-A947-70E740481C1C}">
                <a14:useLocalDpi xmlns:a14="http://schemas.microsoft.com/office/drawing/2010/main" val="0"/>
              </a:ext>
            </a:extLst>
          </a:blip>
          <a:srcRect l="49144" t="7692" r="26910" b="39040"/>
          <a:stretch/>
        </p:blipFill>
        <p:spPr bwMode="auto">
          <a:xfrm>
            <a:off x="3820438" y="1344760"/>
            <a:ext cx="4133589" cy="4016380"/>
          </a:xfrm>
          <a:prstGeom prst="rect">
            <a:avLst/>
          </a:prstGeom>
          <a:ln>
            <a:noFill/>
          </a:ln>
          <a:extLst>
            <a:ext uri="{53640926-AAD7-44D8-BBD7-CCE9431645EC}">
              <a14:shadowObscured xmlns:a14="http://schemas.microsoft.com/office/drawing/2010/main"/>
            </a:ext>
          </a:extLst>
        </p:spPr>
      </p:pic>
      <p:pic>
        <p:nvPicPr>
          <p:cNvPr id="5" name="Picture 4">
            <a:extLst>
              <a:ext uri="{FF2B5EF4-FFF2-40B4-BE49-F238E27FC236}">
                <a16:creationId xmlns:a16="http://schemas.microsoft.com/office/drawing/2014/main" xmlns="" id="{FF8EB499-0334-054E-A2C0-C7C85CDDF50A}"/>
              </a:ext>
            </a:extLst>
          </p:cNvPr>
          <p:cNvPicPr>
            <a:picLocks noChangeAspect="1"/>
          </p:cNvPicPr>
          <p:nvPr/>
        </p:nvPicPr>
        <p:blipFill>
          <a:blip r:embed="rId3"/>
          <a:stretch>
            <a:fillRect/>
          </a:stretch>
        </p:blipFill>
        <p:spPr>
          <a:xfrm>
            <a:off x="10651594" y="-100014"/>
            <a:ext cx="1551016" cy="1444774"/>
          </a:xfrm>
          <a:prstGeom prst="rect">
            <a:avLst/>
          </a:prstGeom>
        </p:spPr>
      </p:pic>
    </p:spTree>
    <p:extLst>
      <p:ext uri="{BB962C8B-B14F-4D97-AF65-F5344CB8AC3E}">
        <p14:creationId xmlns:p14="http://schemas.microsoft.com/office/powerpoint/2010/main" val="2481057752"/>
      </p:ext>
    </p:extLst>
  </p:cSld>
  <p:clrMapOvr>
    <a:masterClrMapping/>
  </p:clrMapOvr>
  <p:transition spd="slow">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a:extLst>
              <a:ext uri="{FF2B5EF4-FFF2-40B4-BE49-F238E27FC236}">
                <a16:creationId xmlns:a16="http://schemas.microsoft.com/office/drawing/2014/main" xmlns="" id="{F677C678-8A30-2845-9513-5B37404D9410}"/>
              </a:ext>
            </a:extLst>
          </p:cNvPr>
          <p:cNvSpPr/>
          <p:nvPr/>
        </p:nvSpPr>
        <p:spPr>
          <a:xfrm>
            <a:off x="0" y="0"/>
            <a:ext cx="12192000" cy="6858000"/>
          </a:xfrm>
          <a:prstGeom prst="roundRect">
            <a:avLst/>
          </a:prstGeom>
          <a:solidFill>
            <a:schemeClr val="bg2">
              <a:lumMod val="10000"/>
              <a:alpha val="5993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pic>
        <p:nvPicPr>
          <p:cNvPr id="8" name="!!maytinh">
            <a:extLst>
              <a:ext uri="{FF2B5EF4-FFF2-40B4-BE49-F238E27FC236}">
                <a16:creationId xmlns:a16="http://schemas.microsoft.com/office/drawing/2014/main" xmlns="" id="{74946F10-331D-564A-9EF5-454EFF6B29EE}"/>
              </a:ext>
            </a:extLst>
          </p:cNvPr>
          <p:cNvPicPr/>
          <p:nvPr/>
        </p:nvPicPr>
        <p:blipFill rotWithShape="1">
          <a:blip r:embed="rId2" cstate="print">
            <a:extLst>
              <a:ext uri="{28A0092B-C50C-407E-A947-70E740481C1C}">
                <a14:useLocalDpi xmlns:a14="http://schemas.microsoft.com/office/drawing/2010/main" val="0"/>
              </a:ext>
            </a:extLst>
          </a:blip>
          <a:srcRect l="73667" t="2575" r="4905" b="64199"/>
          <a:stretch/>
        </p:blipFill>
        <p:spPr bwMode="auto">
          <a:xfrm>
            <a:off x="3620022" y="1443177"/>
            <a:ext cx="4597052" cy="2890829"/>
          </a:xfrm>
          <a:prstGeom prst="rect">
            <a:avLst/>
          </a:prstGeom>
          <a:ln>
            <a:noFill/>
          </a:ln>
          <a:extLst>
            <a:ext uri="{53640926-AAD7-44D8-BBD7-CCE9431645EC}">
              <a14:shadowObscured xmlns:a14="http://schemas.microsoft.com/office/drawing/2010/main"/>
            </a:ext>
          </a:extLst>
        </p:spPr>
      </p:pic>
      <p:pic>
        <p:nvPicPr>
          <p:cNvPr id="5" name="Picture 4">
            <a:extLst>
              <a:ext uri="{FF2B5EF4-FFF2-40B4-BE49-F238E27FC236}">
                <a16:creationId xmlns:a16="http://schemas.microsoft.com/office/drawing/2014/main" xmlns="" id="{7692E260-6916-B24A-BE24-52DD2FFA2BE1}"/>
              </a:ext>
            </a:extLst>
          </p:cNvPr>
          <p:cNvPicPr>
            <a:picLocks noChangeAspect="1"/>
          </p:cNvPicPr>
          <p:nvPr/>
        </p:nvPicPr>
        <p:blipFill>
          <a:blip r:embed="rId3"/>
          <a:stretch>
            <a:fillRect/>
          </a:stretch>
        </p:blipFill>
        <p:spPr>
          <a:xfrm>
            <a:off x="10651594" y="-100014"/>
            <a:ext cx="1551016" cy="1444774"/>
          </a:xfrm>
          <a:prstGeom prst="rect">
            <a:avLst/>
          </a:prstGeom>
        </p:spPr>
      </p:pic>
    </p:spTree>
    <p:extLst>
      <p:ext uri="{BB962C8B-B14F-4D97-AF65-F5344CB8AC3E}">
        <p14:creationId xmlns:p14="http://schemas.microsoft.com/office/powerpoint/2010/main" val="72945279"/>
      </p:ext>
    </p:extLst>
  </p:cSld>
  <p:clrMapOvr>
    <a:masterClrMapping/>
  </p:clrMapOvr>
  <p:transition spd="slow">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38827" y="496749"/>
            <a:ext cx="7478038" cy="1323439"/>
          </a:xfrm>
          <a:prstGeom prst="rect">
            <a:avLst/>
          </a:prstGeom>
        </p:spPr>
        <p:txBody>
          <a:bodyPr wrap="square">
            <a:spAutoFit/>
          </a:bodyPr>
          <a:lstStyle/>
          <a:p>
            <a:pPr algn="ctr"/>
            <a:r>
              <a:rPr lang="en-US" sz="4000" b="1" i="1" dirty="0" smtClean="0">
                <a:solidFill>
                  <a:srgbClr val="C00000"/>
                </a:solidFill>
                <a:latin typeface="Times New Roman" panose="02020603050405020304" pitchFamily="18" charset="0"/>
                <a:cs typeface="Times New Roman" panose="02020603050405020304" pitchFamily="18" charset="0"/>
              </a:rPr>
              <a:t>? </a:t>
            </a:r>
            <a:r>
              <a:rPr lang="en-US" sz="4000" b="1" i="1" dirty="0" err="1" smtClean="0">
                <a:solidFill>
                  <a:srgbClr val="C00000"/>
                </a:solidFill>
                <a:latin typeface="Times New Roman" panose="02020603050405020304" pitchFamily="18" charset="0"/>
                <a:cs typeface="Times New Roman" panose="02020603050405020304" pitchFamily="18" charset="0"/>
              </a:rPr>
              <a:t>Em</a:t>
            </a:r>
            <a:r>
              <a:rPr lang="en-US" sz="4000" b="1" i="1" dirty="0" smtClean="0">
                <a:solidFill>
                  <a:srgbClr val="C00000"/>
                </a:solidFill>
                <a:latin typeface="Times New Roman" panose="02020603050405020304" pitchFamily="18" charset="0"/>
                <a:cs typeface="Times New Roman" panose="02020603050405020304" pitchFamily="18" charset="0"/>
              </a:rPr>
              <a:t> </a:t>
            </a:r>
            <a:r>
              <a:rPr lang="en-US" sz="4000" b="1" i="1" dirty="0" err="1" smtClean="0">
                <a:solidFill>
                  <a:srgbClr val="C00000"/>
                </a:solidFill>
                <a:latin typeface="Times New Roman" panose="02020603050405020304" pitchFamily="18" charset="0"/>
                <a:cs typeface="Times New Roman" panose="02020603050405020304" pitchFamily="18" charset="0"/>
              </a:rPr>
              <a:t>có</a:t>
            </a:r>
            <a:r>
              <a:rPr lang="en-US" sz="4000" b="1" i="1" dirty="0" smtClean="0">
                <a:solidFill>
                  <a:srgbClr val="C00000"/>
                </a:solidFill>
                <a:latin typeface="Times New Roman" panose="02020603050405020304" pitchFamily="18" charset="0"/>
                <a:cs typeface="Times New Roman" panose="02020603050405020304" pitchFamily="18" charset="0"/>
              </a:rPr>
              <a:t> </a:t>
            </a:r>
            <a:r>
              <a:rPr lang="en-US" sz="4000" b="1" i="1" dirty="0" err="1" smtClean="0">
                <a:solidFill>
                  <a:srgbClr val="C00000"/>
                </a:solidFill>
                <a:latin typeface="Times New Roman" panose="02020603050405020304" pitchFamily="18" charset="0"/>
                <a:cs typeface="Times New Roman" panose="02020603050405020304" pitchFamily="18" charset="0"/>
              </a:rPr>
              <a:t>nhận</a:t>
            </a:r>
            <a:r>
              <a:rPr lang="en-US" sz="4000" b="1" i="1" dirty="0" smtClean="0">
                <a:solidFill>
                  <a:srgbClr val="C00000"/>
                </a:solidFill>
                <a:latin typeface="Times New Roman" panose="02020603050405020304" pitchFamily="18" charset="0"/>
                <a:cs typeface="Times New Roman" panose="02020603050405020304" pitchFamily="18" charset="0"/>
              </a:rPr>
              <a:t> </a:t>
            </a:r>
            <a:r>
              <a:rPr lang="en-US" sz="4000" b="1" i="1" dirty="0" err="1" smtClean="0">
                <a:solidFill>
                  <a:srgbClr val="C00000"/>
                </a:solidFill>
                <a:latin typeface="Times New Roman" panose="02020603050405020304" pitchFamily="18" charset="0"/>
                <a:cs typeface="Times New Roman" panose="02020603050405020304" pitchFamily="18" charset="0"/>
              </a:rPr>
              <a:t>xét</a:t>
            </a:r>
            <a:r>
              <a:rPr lang="en-US" sz="4000" b="1" i="1" dirty="0" smtClean="0">
                <a:solidFill>
                  <a:srgbClr val="C00000"/>
                </a:solidFill>
                <a:latin typeface="Times New Roman" panose="02020603050405020304" pitchFamily="18" charset="0"/>
                <a:cs typeface="Times New Roman" panose="02020603050405020304" pitchFamily="18" charset="0"/>
              </a:rPr>
              <a:t> </a:t>
            </a:r>
            <a:r>
              <a:rPr lang="en-US" sz="4000" b="1" i="1" dirty="0" err="1" smtClean="0">
                <a:solidFill>
                  <a:srgbClr val="C00000"/>
                </a:solidFill>
                <a:latin typeface="Times New Roman" panose="02020603050405020304" pitchFamily="18" charset="0"/>
                <a:cs typeface="Times New Roman" panose="02020603050405020304" pitchFamily="18" charset="0"/>
              </a:rPr>
              <a:t>gì</a:t>
            </a:r>
            <a:r>
              <a:rPr lang="en-US" sz="4000" b="1" i="1" dirty="0" smtClean="0">
                <a:solidFill>
                  <a:srgbClr val="C00000"/>
                </a:solidFill>
                <a:latin typeface="Times New Roman" panose="02020603050405020304" pitchFamily="18" charset="0"/>
                <a:cs typeface="Times New Roman" panose="02020603050405020304" pitchFamily="18" charset="0"/>
              </a:rPr>
              <a:t> qua 3 </a:t>
            </a:r>
            <a:r>
              <a:rPr lang="en-US" sz="4000" b="1" i="1" dirty="0" err="1" smtClean="0">
                <a:solidFill>
                  <a:srgbClr val="C00000"/>
                </a:solidFill>
                <a:latin typeface="Times New Roman" panose="02020603050405020304" pitchFamily="18" charset="0"/>
                <a:cs typeface="Times New Roman" panose="02020603050405020304" pitchFamily="18" charset="0"/>
              </a:rPr>
              <a:t>bức</a:t>
            </a:r>
            <a:r>
              <a:rPr lang="en-US" sz="4000" b="1" i="1" dirty="0" smtClean="0">
                <a:solidFill>
                  <a:srgbClr val="C00000"/>
                </a:solidFill>
                <a:latin typeface="Times New Roman" panose="02020603050405020304" pitchFamily="18" charset="0"/>
                <a:cs typeface="Times New Roman" panose="02020603050405020304" pitchFamily="18" charset="0"/>
              </a:rPr>
              <a:t> </a:t>
            </a:r>
            <a:r>
              <a:rPr lang="en-US" sz="4000" b="1" i="1" dirty="0" err="1" smtClean="0">
                <a:solidFill>
                  <a:srgbClr val="C00000"/>
                </a:solidFill>
                <a:latin typeface="Times New Roman" panose="02020603050405020304" pitchFamily="18" charset="0"/>
                <a:cs typeface="Times New Roman" panose="02020603050405020304" pitchFamily="18" charset="0"/>
              </a:rPr>
              <a:t>hình</a:t>
            </a:r>
            <a:r>
              <a:rPr lang="en-US" sz="4000" b="1" i="1" dirty="0" smtClean="0">
                <a:solidFill>
                  <a:srgbClr val="C00000"/>
                </a:solidFill>
                <a:latin typeface="Times New Roman" panose="02020603050405020304" pitchFamily="18" charset="0"/>
                <a:cs typeface="Times New Roman" panose="02020603050405020304" pitchFamily="18" charset="0"/>
              </a:rPr>
              <a:t> </a:t>
            </a:r>
            <a:r>
              <a:rPr lang="en-US" sz="4000" b="1" i="1" dirty="0" err="1" smtClean="0">
                <a:solidFill>
                  <a:srgbClr val="C00000"/>
                </a:solidFill>
                <a:latin typeface="Times New Roman" panose="02020603050405020304" pitchFamily="18" charset="0"/>
                <a:cs typeface="Times New Roman" panose="02020603050405020304" pitchFamily="18" charset="0"/>
              </a:rPr>
              <a:t>vừa</a:t>
            </a:r>
            <a:r>
              <a:rPr lang="en-US" sz="4000" b="1" i="1" dirty="0" smtClean="0">
                <a:solidFill>
                  <a:srgbClr val="C00000"/>
                </a:solidFill>
                <a:latin typeface="Times New Roman" panose="02020603050405020304" pitchFamily="18" charset="0"/>
                <a:cs typeface="Times New Roman" panose="02020603050405020304" pitchFamily="18" charset="0"/>
              </a:rPr>
              <a:t> </a:t>
            </a:r>
            <a:r>
              <a:rPr lang="en-US" sz="4000" b="1" i="1" dirty="0" err="1" smtClean="0">
                <a:solidFill>
                  <a:srgbClr val="C00000"/>
                </a:solidFill>
                <a:latin typeface="Times New Roman" panose="02020603050405020304" pitchFamily="18" charset="0"/>
                <a:cs typeface="Times New Roman" panose="02020603050405020304" pitchFamily="18" charset="0"/>
              </a:rPr>
              <a:t>xem</a:t>
            </a:r>
            <a:endParaRPr lang="x-none" sz="4000" b="1" i="1" dirty="0">
              <a:solidFill>
                <a:srgbClr val="C00000"/>
              </a:solidFill>
              <a:latin typeface="Times New Roman" panose="02020603050405020304" pitchFamily="18" charset="0"/>
              <a:cs typeface="Times New Roman" panose="02020603050405020304" pitchFamily="18" charset="0"/>
            </a:endParaRPr>
          </a:p>
        </p:txBody>
      </p:sp>
      <p:sp>
        <p:nvSpPr>
          <p:cNvPr id="5" name="Rectangle 4"/>
          <p:cNvSpPr/>
          <p:nvPr/>
        </p:nvSpPr>
        <p:spPr>
          <a:xfrm>
            <a:off x="137786" y="3207626"/>
            <a:ext cx="12079267" cy="1323439"/>
          </a:xfrm>
          <a:prstGeom prst="rect">
            <a:avLst/>
          </a:prstGeom>
        </p:spPr>
        <p:txBody>
          <a:bodyPr wrap="square">
            <a:spAutoFit/>
          </a:bodyPr>
          <a:lstStyle/>
          <a:p>
            <a:r>
              <a:rPr lang="en-US" sz="4000" b="1" i="1" dirty="0">
                <a:solidFill>
                  <a:schemeClr val="accent6">
                    <a:lumMod val="75000"/>
                  </a:schemeClr>
                </a:solidFill>
                <a:latin typeface="Times New Roman" panose="02020603050405020304" pitchFamily="18" charset="0"/>
                <a:cs typeface="Times New Roman" panose="02020603050405020304" pitchFamily="18" charset="0"/>
              </a:rPr>
              <a:t>TL: </a:t>
            </a:r>
            <a:r>
              <a:rPr lang="en-US" sz="4000" b="1" i="1" dirty="0" err="1">
                <a:solidFill>
                  <a:schemeClr val="accent6">
                    <a:lumMod val="75000"/>
                  </a:schemeClr>
                </a:solidFill>
                <a:latin typeface="Times New Roman" panose="02020603050405020304" pitchFamily="18" charset="0"/>
                <a:cs typeface="Times New Roman" panose="02020603050405020304" pitchFamily="18" charset="0"/>
              </a:rPr>
              <a:t>Mọi</a:t>
            </a:r>
            <a:r>
              <a:rPr lang="en-US" sz="4000" b="1" i="1" dirty="0">
                <a:solidFill>
                  <a:schemeClr val="accent6">
                    <a:lumMod val="75000"/>
                  </a:schemeClr>
                </a:solidFill>
                <a:latin typeface="Times New Roman" panose="02020603050405020304" pitchFamily="18" charset="0"/>
                <a:cs typeface="Times New Roman" panose="02020603050405020304" pitchFamily="18" charset="0"/>
              </a:rPr>
              <a:t> </a:t>
            </a:r>
            <a:r>
              <a:rPr lang="en-US" sz="4000" b="1" i="1" dirty="0" err="1">
                <a:solidFill>
                  <a:schemeClr val="accent6">
                    <a:lumMod val="75000"/>
                  </a:schemeClr>
                </a:solidFill>
                <a:latin typeface="Times New Roman" panose="02020603050405020304" pitchFamily="18" charset="0"/>
                <a:cs typeface="Times New Roman" panose="02020603050405020304" pitchFamily="18" charset="0"/>
              </a:rPr>
              <a:t>vật</a:t>
            </a:r>
            <a:r>
              <a:rPr lang="en-US" sz="4000" b="1" i="1" dirty="0">
                <a:solidFill>
                  <a:schemeClr val="accent6">
                    <a:lumMod val="75000"/>
                  </a:schemeClr>
                </a:solidFill>
                <a:latin typeface="Times New Roman" panose="02020603050405020304" pitchFamily="18" charset="0"/>
                <a:cs typeface="Times New Roman" panose="02020603050405020304" pitchFamily="18" charset="0"/>
              </a:rPr>
              <a:t> </a:t>
            </a:r>
            <a:r>
              <a:rPr lang="en-US" sz="4000" b="1" i="1" dirty="0" err="1">
                <a:solidFill>
                  <a:schemeClr val="accent6">
                    <a:lumMod val="75000"/>
                  </a:schemeClr>
                </a:solidFill>
                <a:latin typeface="Times New Roman" panose="02020603050405020304" pitchFamily="18" charset="0"/>
                <a:cs typeface="Times New Roman" panose="02020603050405020304" pitchFamily="18" charset="0"/>
              </a:rPr>
              <a:t>điều</a:t>
            </a:r>
            <a:r>
              <a:rPr lang="en-US" sz="4000" b="1" i="1" dirty="0">
                <a:solidFill>
                  <a:schemeClr val="accent6">
                    <a:lumMod val="75000"/>
                  </a:schemeClr>
                </a:solidFill>
                <a:latin typeface="Times New Roman" panose="02020603050405020304" pitchFamily="18" charset="0"/>
                <a:cs typeface="Times New Roman" panose="02020603050405020304" pitchFamily="18" charset="0"/>
              </a:rPr>
              <a:t> </a:t>
            </a:r>
            <a:r>
              <a:rPr lang="en-US" sz="4000" b="1" i="1" dirty="0" err="1" smtClean="0">
                <a:solidFill>
                  <a:schemeClr val="accent6">
                    <a:lumMod val="75000"/>
                  </a:schemeClr>
                </a:solidFill>
                <a:latin typeface="Times New Roman" panose="02020603050405020304" pitchFamily="18" charset="0"/>
                <a:cs typeface="Times New Roman" panose="02020603050405020304" pitchFamily="18" charset="0"/>
              </a:rPr>
              <a:t>biến</a:t>
            </a:r>
            <a:r>
              <a:rPr lang="en-US" sz="4000" b="1" i="1"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sz="4000" b="1" dirty="0" smtClean="0">
                <a:solidFill>
                  <a:schemeClr val="accent6">
                    <a:lumMod val="75000"/>
                  </a:schemeClr>
                </a:solidFill>
                <a:latin typeface="Times New Roman" pitchFamily="18" charset="0"/>
                <a:cs typeface="Times New Roman" pitchFamily="18" charset="0"/>
              </a:rPr>
              <a:t>đ</a:t>
            </a:r>
            <a:r>
              <a:rPr lang="vi-VN" sz="4000" b="1" dirty="0" smtClean="0">
                <a:solidFill>
                  <a:schemeClr val="accent6">
                    <a:lumMod val="75000"/>
                  </a:schemeClr>
                </a:solidFill>
                <a:latin typeface="Times New Roman" pitchFamily="18" charset="0"/>
                <a:cs typeface="Times New Roman" pitchFamily="18" charset="0"/>
              </a:rPr>
              <a:t>ổi</a:t>
            </a:r>
            <a:r>
              <a:rPr lang="en-US" sz="4000" b="1" dirty="0" smtClean="0">
                <a:solidFill>
                  <a:schemeClr val="accent6">
                    <a:lumMod val="75000"/>
                  </a:schemeClr>
                </a:solidFill>
                <a:latin typeface="Times New Roman" pitchFamily="18" charset="0"/>
                <a:cs typeface="Times New Roman" pitchFamily="18" charset="0"/>
              </a:rPr>
              <a:t> </a:t>
            </a:r>
            <a:r>
              <a:rPr lang="en-US" sz="4000" b="1" dirty="0" err="1" smtClean="0">
                <a:solidFill>
                  <a:schemeClr val="accent6">
                    <a:lumMod val="75000"/>
                  </a:schemeClr>
                </a:solidFill>
                <a:latin typeface="Times New Roman" pitchFamily="18" charset="0"/>
                <a:cs typeface="Times New Roman" pitchFamily="18" charset="0"/>
              </a:rPr>
              <a:t>theo</a:t>
            </a:r>
            <a:r>
              <a:rPr lang="en-US" sz="4000" b="1" dirty="0" smtClean="0">
                <a:solidFill>
                  <a:schemeClr val="accent6">
                    <a:lumMod val="75000"/>
                  </a:schemeClr>
                </a:solidFill>
                <a:latin typeface="Times New Roman" pitchFamily="18" charset="0"/>
                <a:cs typeface="Times New Roman" pitchFamily="18" charset="0"/>
              </a:rPr>
              <a:t> </a:t>
            </a:r>
            <a:r>
              <a:rPr lang="en-US" sz="4000" b="1" dirty="0" err="1" smtClean="0">
                <a:solidFill>
                  <a:schemeClr val="accent6">
                    <a:lumMod val="75000"/>
                  </a:schemeClr>
                </a:solidFill>
                <a:latin typeface="Times New Roman" pitchFamily="18" charset="0"/>
                <a:cs typeface="Times New Roman" pitchFamily="18" charset="0"/>
              </a:rPr>
              <a:t>thời</a:t>
            </a:r>
            <a:r>
              <a:rPr lang="en-US" sz="4000" b="1" dirty="0" smtClean="0">
                <a:solidFill>
                  <a:schemeClr val="accent6">
                    <a:lumMod val="75000"/>
                  </a:schemeClr>
                </a:solidFill>
                <a:latin typeface="Times New Roman" pitchFamily="18" charset="0"/>
                <a:cs typeface="Times New Roman" pitchFamily="18" charset="0"/>
              </a:rPr>
              <a:t> </a:t>
            </a:r>
            <a:r>
              <a:rPr lang="en-US" sz="4000" b="1" dirty="0" err="1" smtClean="0">
                <a:solidFill>
                  <a:schemeClr val="accent6">
                    <a:lumMod val="75000"/>
                  </a:schemeClr>
                </a:solidFill>
                <a:latin typeface="Times New Roman" pitchFamily="18" charset="0"/>
                <a:cs typeface="Times New Roman" pitchFamily="18" charset="0"/>
              </a:rPr>
              <a:t>gian</a:t>
            </a:r>
            <a:r>
              <a:rPr lang="en-US" sz="4000" b="1" dirty="0" smtClean="0">
                <a:solidFill>
                  <a:schemeClr val="accent6">
                    <a:lumMod val="75000"/>
                  </a:schemeClr>
                </a:solidFill>
                <a:latin typeface="Times New Roman" pitchFamily="18" charset="0"/>
                <a:cs typeface="Times New Roman" pitchFamily="18" charset="0"/>
              </a:rPr>
              <a:t>. </a:t>
            </a:r>
            <a:r>
              <a:rPr lang="en-US" sz="4000" b="1" dirty="0" err="1" smtClean="0">
                <a:solidFill>
                  <a:schemeClr val="accent6">
                    <a:lumMod val="75000"/>
                  </a:schemeClr>
                </a:solidFill>
                <a:latin typeface="Times New Roman" pitchFamily="18" charset="0"/>
                <a:cs typeface="Times New Roman" pitchFamily="18" charset="0"/>
              </a:rPr>
              <a:t>Gọi</a:t>
            </a:r>
            <a:r>
              <a:rPr lang="en-US" sz="4000" b="1" dirty="0" smtClean="0">
                <a:solidFill>
                  <a:schemeClr val="accent6">
                    <a:lumMod val="75000"/>
                  </a:schemeClr>
                </a:solidFill>
                <a:latin typeface="Times New Roman" pitchFamily="18" charset="0"/>
                <a:cs typeface="Times New Roman" pitchFamily="18" charset="0"/>
              </a:rPr>
              <a:t> </a:t>
            </a:r>
            <a:r>
              <a:rPr lang="en-US" sz="4000" b="1" dirty="0" err="1" smtClean="0">
                <a:solidFill>
                  <a:schemeClr val="accent6">
                    <a:lumMod val="75000"/>
                  </a:schemeClr>
                </a:solidFill>
                <a:latin typeface="Times New Roman" pitchFamily="18" charset="0"/>
                <a:cs typeface="Times New Roman" pitchFamily="18" charset="0"/>
              </a:rPr>
              <a:t>chung</a:t>
            </a:r>
            <a:r>
              <a:rPr lang="en-US" sz="4000" b="1" dirty="0" smtClean="0">
                <a:solidFill>
                  <a:schemeClr val="accent6">
                    <a:lumMod val="75000"/>
                  </a:schemeClr>
                </a:solidFill>
                <a:latin typeface="Times New Roman" pitchFamily="18" charset="0"/>
                <a:cs typeface="Times New Roman" pitchFamily="18" charset="0"/>
              </a:rPr>
              <a:t> </a:t>
            </a:r>
            <a:r>
              <a:rPr lang="en-US" sz="4000" b="1" dirty="0" err="1" smtClean="0">
                <a:solidFill>
                  <a:schemeClr val="accent6">
                    <a:lumMod val="75000"/>
                  </a:schemeClr>
                </a:solidFill>
                <a:latin typeface="Times New Roman" pitchFamily="18" charset="0"/>
                <a:cs typeface="Times New Roman" pitchFamily="18" charset="0"/>
              </a:rPr>
              <a:t>là</a:t>
            </a:r>
            <a:r>
              <a:rPr lang="en-US" sz="4000" b="1" dirty="0" smtClean="0">
                <a:solidFill>
                  <a:schemeClr val="accent6">
                    <a:lumMod val="75000"/>
                  </a:schemeClr>
                </a:solidFill>
                <a:latin typeface="Times New Roman" pitchFamily="18" charset="0"/>
                <a:cs typeface="Times New Roman" pitchFamily="18" charset="0"/>
              </a:rPr>
              <a:t>  </a:t>
            </a:r>
            <a:r>
              <a:rPr lang="en-US" sz="4000" b="1" dirty="0" err="1">
                <a:solidFill>
                  <a:schemeClr val="accent6">
                    <a:lumMod val="75000"/>
                  </a:schemeClr>
                </a:solidFill>
                <a:latin typeface="Times New Roman" pitchFamily="18" charset="0"/>
                <a:cs typeface="Times New Roman" pitchFamily="18" charset="0"/>
              </a:rPr>
              <a:t>Lịch</a:t>
            </a:r>
            <a:r>
              <a:rPr lang="en-US" sz="4000" b="1" dirty="0">
                <a:solidFill>
                  <a:schemeClr val="accent6">
                    <a:lumMod val="75000"/>
                  </a:schemeClr>
                </a:solidFill>
                <a:latin typeface="Times New Roman" pitchFamily="18" charset="0"/>
                <a:cs typeface="Times New Roman" pitchFamily="18" charset="0"/>
              </a:rPr>
              <a:t> </a:t>
            </a:r>
            <a:r>
              <a:rPr lang="en-US" sz="4000" b="1" dirty="0" err="1">
                <a:solidFill>
                  <a:schemeClr val="accent6">
                    <a:lumMod val="75000"/>
                  </a:schemeClr>
                </a:solidFill>
                <a:latin typeface="Times New Roman" pitchFamily="18" charset="0"/>
                <a:cs typeface="Times New Roman" pitchFamily="18" charset="0"/>
              </a:rPr>
              <a:t>sử</a:t>
            </a:r>
            <a:endParaRPr lang="en-US" sz="4000" b="1" dirty="0">
              <a:solidFill>
                <a:schemeClr val="accent6">
                  <a:lumMod val="75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val="32710765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a:extLst>
              <a:ext uri="{FF2B5EF4-FFF2-40B4-BE49-F238E27FC236}">
                <a16:creationId xmlns:a16="http://schemas.microsoft.com/office/drawing/2014/main" xmlns="" id="{F677C678-8A30-2845-9513-5B37404D9410}"/>
              </a:ext>
            </a:extLst>
          </p:cNvPr>
          <p:cNvSpPr/>
          <p:nvPr/>
        </p:nvSpPr>
        <p:spPr>
          <a:xfrm>
            <a:off x="-100208" y="154743"/>
            <a:ext cx="12192000" cy="6858000"/>
          </a:xfrm>
          <a:prstGeom prst="roundRect">
            <a:avLst/>
          </a:prstGeom>
          <a:solidFill>
            <a:schemeClr val="bg2">
              <a:lumMod val="10000"/>
              <a:alpha val="5993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3" name="TextBox 2">
            <a:extLst>
              <a:ext uri="{FF2B5EF4-FFF2-40B4-BE49-F238E27FC236}">
                <a16:creationId xmlns:a16="http://schemas.microsoft.com/office/drawing/2014/main" xmlns="" id="{58C39CCC-1777-0643-880D-86EB4F8E01C1}"/>
              </a:ext>
            </a:extLst>
          </p:cNvPr>
          <p:cNvSpPr txBox="1"/>
          <p:nvPr/>
        </p:nvSpPr>
        <p:spPr>
          <a:xfrm>
            <a:off x="3970116" y="104172"/>
            <a:ext cx="4780345" cy="461665"/>
          </a:xfrm>
          <a:prstGeom prst="rect">
            <a:avLst/>
          </a:prstGeom>
          <a:noFill/>
        </p:spPr>
        <p:txBody>
          <a:bodyPr wrap="square" rtlCol="0">
            <a:spAutoFit/>
          </a:bodyPr>
          <a:lstStyle/>
          <a:p>
            <a:pPr algn="ctr"/>
            <a:r>
              <a:rPr lang="x-none" sz="2400" b="1" dirty="0">
                <a:solidFill>
                  <a:srgbClr val="FFC000"/>
                </a:solidFill>
                <a:latin typeface="Times New Roman" panose="02020603050405020304" pitchFamily="18" charset="0"/>
                <a:cs typeface="Times New Roman" panose="02020603050405020304" pitchFamily="18" charset="0"/>
              </a:rPr>
              <a:t>Bài 1: LỊCH SỬ VÀ CUỘC SỐNG</a:t>
            </a:r>
          </a:p>
        </p:txBody>
      </p:sp>
      <p:pic>
        <p:nvPicPr>
          <p:cNvPr id="11" name="Picture 10">
            <a:extLst>
              <a:ext uri="{FF2B5EF4-FFF2-40B4-BE49-F238E27FC236}">
                <a16:creationId xmlns:a16="http://schemas.microsoft.com/office/drawing/2014/main" xmlns="" id="{22231808-4386-5E43-8295-3F201E9119DF}"/>
              </a:ext>
            </a:extLst>
          </p:cNvPr>
          <p:cNvPicPr>
            <a:picLocks noChangeAspect="1"/>
          </p:cNvPicPr>
          <p:nvPr/>
        </p:nvPicPr>
        <p:blipFill>
          <a:blip r:embed="rId2"/>
          <a:stretch>
            <a:fillRect/>
          </a:stretch>
        </p:blipFill>
        <p:spPr>
          <a:xfrm>
            <a:off x="10651594" y="-100014"/>
            <a:ext cx="1551016" cy="1444774"/>
          </a:xfrm>
          <a:prstGeom prst="rect">
            <a:avLst/>
          </a:prstGeom>
        </p:spPr>
      </p:pic>
      <p:sp>
        <p:nvSpPr>
          <p:cNvPr id="6" name="TextBox 5">
            <a:extLst>
              <a:ext uri="{FF2B5EF4-FFF2-40B4-BE49-F238E27FC236}">
                <a16:creationId xmlns:a16="http://schemas.microsoft.com/office/drawing/2014/main" xmlns="" id="{421FDA5A-C1E5-A04A-9A28-D0F32CA399B6}"/>
              </a:ext>
            </a:extLst>
          </p:cNvPr>
          <p:cNvSpPr txBox="1"/>
          <p:nvPr/>
        </p:nvSpPr>
        <p:spPr>
          <a:xfrm>
            <a:off x="94526" y="883096"/>
            <a:ext cx="4780345" cy="461665"/>
          </a:xfrm>
          <a:prstGeom prst="rect">
            <a:avLst/>
          </a:prstGeom>
          <a:noFill/>
        </p:spPr>
        <p:txBody>
          <a:bodyPr wrap="square" rtlCol="0">
            <a:spAutoFit/>
          </a:bodyPr>
          <a:lstStyle/>
          <a:p>
            <a:r>
              <a:rPr lang="x-none" sz="2400" b="1" dirty="0">
                <a:solidFill>
                  <a:srgbClr val="FFFF00"/>
                </a:solidFill>
                <a:latin typeface="Times New Roman" panose="02020603050405020304" pitchFamily="18" charset="0"/>
                <a:cs typeface="Times New Roman" panose="02020603050405020304" pitchFamily="18" charset="0"/>
              </a:rPr>
              <a:t>I. Lịch sử và môn lịch sử</a:t>
            </a:r>
          </a:p>
        </p:txBody>
      </p:sp>
      <p:pic>
        <p:nvPicPr>
          <p:cNvPr id="9" name="Picture 8">
            <a:extLst>
              <a:ext uri="{FF2B5EF4-FFF2-40B4-BE49-F238E27FC236}">
                <a16:creationId xmlns:a16="http://schemas.microsoft.com/office/drawing/2014/main" xmlns="" id="{3DC90934-B824-C54D-B27B-25D4236BF8ED}"/>
              </a:ext>
            </a:extLst>
          </p:cNvPr>
          <p:cNvPicPr/>
          <p:nvPr/>
        </p:nvPicPr>
        <p:blipFill rotWithShape="1">
          <a:blip r:embed="rId3">
            <a:extLst>
              <a:ext uri="{28A0092B-C50C-407E-A947-70E740481C1C}">
                <a14:useLocalDpi xmlns:a14="http://schemas.microsoft.com/office/drawing/2010/main" val="0"/>
              </a:ext>
            </a:extLst>
          </a:blip>
          <a:srcRect l="26109" t="56635" r="28114" b="1776"/>
          <a:stretch/>
        </p:blipFill>
        <p:spPr bwMode="auto">
          <a:xfrm>
            <a:off x="5564991" y="883096"/>
            <a:ext cx="6110411" cy="297671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53640926-AAD7-44D8-BBD7-CCE9431645EC}">
              <a14:shadowObscured xmlns:a14="http://schemas.microsoft.com/office/drawing/2010/main"/>
            </a:ext>
          </a:extLst>
        </p:spPr>
      </p:pic>
      <p:cxnSp>
        <p:nvCxnSpPr>
          <p:cNvPr id="5" name="Straight Connector 4">
            <a:extLst>
              <a:ext uri="{FF2B5EF4-FFF2-40B4-BE49-F238E27FC236}">
                <a16:creationId xmlns:a16="http://schemas.microsoft.com/office/drawing/2014/main" xmlns="" id="{1F7D5323-3BD2-2644-A456-20ED73ECFD59}"/>
              </a:ext>
            </a:extLst>
          </p:cNvPr>
          <p:cNvCxnSpPr/>
          <p:nvPr/>
        </p:nvCxnSpPr>
        <p:spPr>
          <a:xfrm>
            <a:off x="5467772" y="1113928"/>
            <a:ext cx="0" cy="4939631"/>
          </a:xfrm>
          <a:prstGeom prst="line">
            <a:avLst/>
          </a:prstGeom>
          <a:ln w="12700">
            <a:solidFill>
              <a:srgbClr val="FFFF00"/>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xmlns="" id="{E78C2F97-4908-5F4D-98C7-ADA599288C26}"/>
              </a:ext>
            </a:extLst>
          </p:cNvPr>
          <p:cNvSpPr txBox="1"/>
          <p:nvPr/>
        </p:nvSpPr>
        <p:spPr>
          <a:xfrm>
            <a:off x="5214748" y="4136899"/>
            <a:ext cx="5719169" cy="707886"/>
          </a:xfrm>
          <a:prstGeom prst="rect">
            <a:avLst/>
          </a:prstGeom>
          <a:noFill/>
        </p:spPr>
        <p:txBody>
          <a:bodyPr wrap="square" rtlCol="0">
            <a:spAutoFit/>
          </a:bodyPr>
          <a:lstStyle/>
          <a:p>
            <a:pPr algn="ctr"/>
            <a:r>
              <a:rPr lang="x-none" sz="2000" i="1" dirty="0">
                <a:solidFill>
                  <a:schemeClr val="bg1"/>
                </a:solidFill>
                <a:latin typeface="Times New Roman" panose="02020603050405020304" pitchFamily="18" charset="0"/>
                <a:cs typeface="Times New Roman" panose="02020603050405020304" pitchFamily="18" charset="0"/>
              </a:rPr>
              <a:t>Rồng đá trước thềm Điện Kính Thiên, thế kỉ XV</a:t>
            </a:r>
          </a:p>
          <a:p>
            <a:pPr algn="ctr"/>
            <a:r>
              <a:rPr lang="x-none" sz="2000" i="1" dirty="0">
                <a:solidFill>
                  <a:schemeClr val="bg1"/>
                </a:solidFill>
                <a:latin typeface="Times New Roman" panose="02020603050405020304" pitchFamily="18" charset="0"/>
                <a:cs typeface="Times New Roman" panose="02020603050405020304" pitchFamily="18" charset="0"/>
              </a:rPr>
              <a:t>(Khu di tích H</a:t>
            </a:r>
            <a:r>
              <a:rPr lang="en-US" sz="2000" i="1" dirty="0">
                <a:solidFill>
                  <a:schemeClr val="bg1"/>
                </a:solidFill>
                <a:latin typeface="Times New Roman" panose="02020603050405020304" pitchFamily="18" charset="0"/>
                <a:cs typeface="Times New Roman" panose="02020603050405020304" pitchFamily="18" charset="0"/>
              </a:rPr>
              <a:t>o</a:t>
            </a:r>
            <a:r>
              <a:rPr lang="x-none" sz="2000" i="1" dirty="0">
                <a:solidFill>
                  <a:schemeClr val="bg1"/>
                </a:solidFill>
                <a:latin typeface="Times New Roman" panose="02020603050405020304" pitchFamily="18" charset="0"/>
                <a:cs typeface="Times New Roman" panose="02020603050405020304" pitchFamily="18" charset="0"/>
              </a:rPr>
              <a:t>àng Thành)</a:t>
            </a:r>
          </a:p>
        </p:txBody>
      </p:sp>
      <p:sp>
        <p:nvSpPr>
          <p:cNvPr id="8" name="TextBox 7">
            <a:extLst>
              <a:ext uri="{FF2B5EF4-FFF2-40B4-BE49-F238E27FC236}">
                <a16:creationId xmlns:a16="http://schemas.microsoft.com/office/drawing/2014/main" xmlns="" id="{9E6AC8D1-070F-8D47-A097-CE3EE06F98F4}"/>
              </a:ext>
            </a:extLst>
          </p:cNvPr>
          <p:cNvSpPr txBox="1"/>
          <p:nvPr/>
        </p:nvSpPr>
        <p:spPr>
          <a:xfrm>
            <a:off x="115749" y="1344760"/>
            <a:ext cx="5352023" cy="830997"/>
          </a:xfrm>
          <a:prstGeom prst="rect">
            <a:avLst/>
          </a:prstGeom>
          <a:noFill/>
        </p:spPr>
        <p:txBody>
          <a:bodyPr wrap="square" rtlCol="0">
            <a:spAutoFit/>
          </a:bodyPr>
          <a:lstStyle/>
          <a:p>
            <a:r>
              <a:rPr lang="vi-VN" sz="2400" dirty="0">
                <a:solidFill>
                  <a:schemeClr val="bg1"/>
                </a:solidFill>
                <a:latin typeface="+mj-lt"/>
              </a:rPr>
              <a:t>- </a:t>
            </a:r>
            <a:r>
              <a:rPr lang="vi-VN" sz="2400" i="1" dirty="0">
                <a:solidFill>
                  <a:schemeClr val="bg1"/>
                </a:solidFill>
                <a:latin typeface="+mj-lt"/>
              </a:rPr>
              <a:t>Lịch sử</a:t>
            </a:r>
            <a:r>
              <a:rPr lang="vi-VN" sz="2400" dirty="0">
                <a:solidFill>
                  <a:schemeClr val="bg1"/>
                </a:solidFill>
                <a:latin typeface="+mj-lt"/>
              </a:rPr>
              <a:t> </a:t>
            </a:r>
            <a:r>
              <a:rPr lang="vi-VN" sz="2400" dirty="0" smtClean="0">
                <a:solidFill>
                  <a:schemeClr val="bg1"/>
                </a:solidFill>
                <a:latin typeface="+mj-lt"/>
              </a:rPr>
              <a:t>là </a:t>
            </a:r>
            <a:r>
              <a:rPr lang="vi-VN" sz="2400" dirty="0">
                <a:solidFill>
                  <a:schemeClr val="bg1"/>
                </a:solidFill>
                <a:latin typeface="+mj-lt"/>
              </a:rPr>
              <a:t>những </a:t>
            </a:r>
            <a:r>
              <a:rPr lang="vi-VN" sz="2400" dirty="0" smtClean="0">
                <a:solidFill>
                  <a:schemeClr val="bg1"/>
                </a:solidFill>
                <a:latin typeface="+mj-lt"/>
              </a:rPr>
              <a:t>gì</a:t>
            </a:r>
            <a:r>
              <a:rPr lang="en-US" sz="2400" dirty="0" smtClean="0">
                <a:solidFill>
                  <a:schemeClr val="bg1"/>
                </a:solidFill>
                <a:latin typeface="+mj-lt"/>
              </a:rPr>
              <a:t> </a:t>
            </a:r>
            <a:r>
              <a:rPr lang="en-US" sz="2400" dirty="0" err="1" smtClean="0">
                <a:solidFill>
                  <a:schemeClr val="bg1"/>
                </a:solidFill>
                <a:latin typeface="Times New Roman" pitchFamily="18" charset="0"/>
                <a:cs typeface="Times New Roman" pitchFamily="18" charset="0"/>
              </a:rPr>
              <a:t>diễn</a:t>
            </a:r>
            <a:r>
              <a:rPr lang="vi-VN" sz="2400" dirty="0" smtClean="0">
                <a:solidFill>
                  <a:schemeClr val="bg1"/>
                </a:solidFill>
                <a:latin typeface="Times New Roman" pitchFamily="18" charset="0"/>
                <a:cs typeface="Times New Roman" pitchFamily="18" charset="0"/>
              </a:rPr>
              <a:t> ra </a:t>
            </a:r>
            <a:r>
              <a:rPr lang="vi-VN" sz="2400" dirty="0" smtClean="0">
                <a:solidFill>
                  <a:schemeClr val="bg1"/>
                </a:solidFill>
                <a:latin typeface="+mj-lt"/>
              </a:rPr>
              <a:t>trong quá khứ</a:t>
            </a:r>
            <a:endParaRPr lang="x-none" sz="2400" dirty="0">
              <a:solidFill>
                <a:schemeClr val="bg1"/>
              </a:solidFill>
              <a:latin typeface="+mj-lt"/>
            </a:endParaRPr>
          </a:p>
        </p:txBody>
      </p:sp>
      <p:sp>
        <p:nvSpPr>
          <p:cNvPr id="12" name="TextBox 11">
            <a:extLst>
              <a:ext uri="{FF2B5EF4-FFF2-40B4-BE49-F238E27FC236}">
                <a16:creationId xmlns:a16="http://schemas.microsoft.com/office/drawing/2014/main" xmlns="" id="{F5D2757B-0D57-3C49-87B7-328BB58C5779}"/>
              </a:ext>
            </a:extLst>
          </p:cNvPr>
          <p:cNvSpPr txBox="1"/>
          <p:nvPr/>
        </p:nvSpPr>
        <p:spPr>
          <a:xfrm>
            <a:off x="115749" y="2529833"/>
            <a:ext cx="5352023" cy="1200329"/>
          </a:xfrm>
          <a:prstGeom prst="rect">
            <a:avLst/>
          </a:prstGeom>
          <a:noFill/>
        </p:spPr>
        <p:txBody>
          <a:bodyPr wrap="square" rtlCol="0">
            <a:spAutoFit/>
          </a:bodyPr>
          <a:lstStyle/>
          <a:p>
            <a:r>
              <a:rPr lang="vi-VN" sz="2400" dirty="0">
                <a:solidFill>
                  <a:schemeClr val="bg1"/>
                </a:solidFill>
                <a:latin typeface="+mj-lt"/>
              </a:rPr>
              <a:t>- </a:t>
            </a:r>
            <a:r>
              <a:rPr lang="vi-VN" sz="2400" i="1" dirty="0">
                <a:solidFill>
                  <a:schemeClr val="bg1"/>
                </a:solidFill>
                <a:latin typeface="+mj-lt"/>
              </a:rPr>
              <a:t>Môn lịch sử</a:t>
            </a:r>
            <a:r>
              <a:rPr lang="vi-VN" sz="2400" dirty="0">
                <a:solidFill>
                  <a:schemeClr val="bg1"/>
                </a:solidFill>
                <a:latin typeface="+mj-lt"/>
              </a:rPr>
              <a:t> </a:t>
            </a:r>
            <a:r>
              <a:rPr lang="en-US" sz="2400" dirty="0" err="1" smtClean="0">
                <a:solidFill>
                  <a:schemeClr val="bg1"/>
                </a:solidFill>
                <a:latin typeface="Times New Roman" panose="02020603050405020304" pitchFamily="18" charset="0"/>
                <a:cs typeface="Times New Roman" panose="02020603050405020304" pitchFamily="18" charset="0"/>
              </a:rPr>
              <a:t>là</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một</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môn</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khoa</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học</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tìm</a:t>
            </a:r>
            <a:r>
              <a:rPr lang="en-US" sz="2400" dirty="0">
                <a:solidFill>
                  <a:schemeClr val="bg1"/>
                </a:solidFill>
                <a:latin typeface="Times New Roman" panose="02020603050405020304" pitchFamily="18" charset="0"/>
                <a:cs typeface="Times New Roman" panose="02020603050405020304" pitchFamily="18" charset="0"/>
              </a:rPr>
              <a:t> </a:t>
            </a:r>
            <a:r>
              <a:rPr lang="vi-VN" sz="2400" dirty="0">
                <a:solidFill>
                  <a:schemeClr val="bg1"/>
                </a:solidFill>
                <a:latin typeface="Times New Roman" panose="02020603050405020304" pitchFamily="18" charset="0"/>
                <a:cs typeface="Times New Roman" panose="02020603050405020304" pitchFamily="18" charset="0"/>
              </a:rPr>
              <a:t>hiểu </a:t>
            </a:r>
            <a:r>
              <a:rPr lang="en-US" sz="2400" dirty="0" err="1" smtClean="0">
                <a:solidFill>
                  <a:schemeClr val="bg1"/>
                </a:solidFill>
                <a:latin typeface="Times New Roman" panose="02020603050405020304" pitchFamily="18" charset="0"/>
                <a:cs typeface="Times New Roman" panose="02020603050405020304" pitchFamily="18" charset="0"/>
              </a:rPr>
              <a:t>về</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các</a:t>
            </a:r>
            <a:r>
              <a:rPr lang="vi-VN" sz="2400" dirty="0" smtClean="0">
                <a:solidFill>
                  <a:schemeClr val="bg1"/>
                </a:solidFill>
                <a:latin typeface="Times New Roman" panose="02020603050405020304" pitchFamily="18" charset="0"/>
                <a:cs typeface="Times New Roman" panose="02020603050405020304" pitchFamily="18" charset="0"/>
              </a:rPr>
              <a:t> </a:t>
            </a:r>
            <a:r>
              <a:rPr lang="vi-VN" sz="2400" dirty="0">
                <a:solidFill>
                  <a:schemeClr val="bg1"/>
                </a:solidFill>
                <a:latin typeface="Times New Roman" panose="02020603050405020304" pitchFamily="18" charset="0"/>
                <a:cs typeface="Times New Roman" panose="02020603050405020304" pitchFamily="18" charset="0"/>
              </a:rPr>
              <a:t>hoạt động của con người </a:t>
            </a:r>
            <a:r>
              <a:rPr lang="en-US" sz="2400" dirty="0" err="1" smtClean="0">
                <a:solidFill>
                  <a:schemeClr val="bg1"/>
                </a:solidFill>
                <a:latin typeface="Times New Roman" panose="02020603050405020304" pitchFamily="18" charset="0"/>
                <a:cs typeface="Times New Roman" panose="02020603050405020304" pitchFamily="18" charset="0"/>
              </a:rPr>
              <a:t>từ</a:t>
            </a:r>
            <a:r>
              <a:rPr lang="vi-VN" sz="2400" dirty="0" smtClean="0">
                <a:solidFill>
                  <a:schemeClr val="bg1"/>
                </a:solidFill>
                <a:latin typeface="Times New Roman" panose="02020603050405020304" pitchFamily="18" charset="0"/>
                <a:cs typeface="Times New Roman" panose="02020603050405020304" pitchFamily="18" charset="0"/>
              </a:rPr>
              <a:t> </a:t>
            </a:r>
            <a:r>
              <a:rPr lang="vi-VN" sz="2400" dirty="0">
                <a:solidFill>
                  <a:schemeClr val="bg1"/>
                </a:solidFill>
                <a:latin typeface="Times New Roman" panose="02020603050405020304" pitchFamily="18" charset="0"/>
                <a:cs typeface="Times New Roman" panose="02020603050405020304" pitchFamily="18" charset="0"/>
              </a:rPr>
              <a:t>quá </a:t>
            </a:r>
            <a:r>
              <a:rPr lang="vi-VN" sz="2400" dirty="0" smtClean="0">
                <a:solidFill>
                  <a:schemeClr val="bg1"/>
                </a:solidFill>
                <a:latin typeface="Times New Roman" panose="02020603050405020304" pitchFamily="18" charset="0"/>
                <a:cs typeface="Times New Roman" panose="02020603050405020304" pitchFamily="18" charset="0"/>
              </a:rPr>
              <a:t>khứ</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cho</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đến</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hiện</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tại</a:t>
            </a:r>
            <a:r>
              <a:rPr lang="vi-VN" sz="2400" dirty="0" smtClean="0">
                <a:solidFill>
                  <a:schemeClr val="bg1"/>
                </a:solidFill>
                <a:latin typeface="Times New Roman" panose="02020603050405020304" pitchFamily="18" charset="0"/>
                <a:cs typeface="Times New Roman" panose="02020603050405020304" pitchFamily="18" charset="0"/>
              </a:rPr>
              <a:t>.</a:t>
            </a:r>
            <a:endParaRPr lang="x-none" sz="24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50700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strips(downLeft)">
                                      <p:cBhvr>
                                        <p:cTn id="7" dur="500"/>
                                        <p:tgtEl>
                                          <p:spTgt spid="6">
                                            <p:txEl>
                                              <p:pRg st="0" end="0"/>
                                            </p:txEl>
                                          </p:spTgt>
                                        </p:tgtEl>
                                      </p:cBhvr>
                                    </p:animEffect>
                                  </p:childTnLst>
                                </p:cTn>
                              </p:par>
                              <p:par>
                                <p:cTn id="8" presetID="2" presetClass="entr" presetSubtype="4"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 calcmode="lin" valueType="num">
                                      <p:cBhvr additive="base">
                                        <p:cTn id="10" dur="500" fill="hold"/>
                                        <p:tgtEl>
                                          <p:spTgt spid="5"/>
                                        </p:tgtEl>
                                        <p:attrNameLst>
                                          <p:attrName>ppt_x</p:attrName>
                                        </p:attrNameLst>
                                      </p:cBhvr>
                                      <p:tavLst>
                                        <p:tav tm="0">
                                          <p:val>
                                            <p:strVal val="#ppt_x"/>
                                          </p:val>
                                        </p:tav>
                                        <p:tav tm="100000">
                                          <p:val>
                                            <p:strVal val="#ppt_x"/>
                                          </p:val>
                                        </p:tav>
                                      </p:tavLst>
                                    </p:anim>
                                    <p:anim calcmode="lin" valueType="num">
                                      <p:cBhvr additive="base">
                                        <p:cTn id="11"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6" presetClass="entr" presetSubtype="16" fill="hold" nodeType="click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circle(in)">
                                      <p:cBhvr>
                                        <p:cTn id="16" dur="20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18" presetClass="entr" presetSubtype="12" fill="hold" nodeType="clickEffect">
                                  <p:stCondLst>
                                    <p:cond delay="0"/>
                                  </p:stCondLst>
                                  <p:childTnLst>
                                    <p:set>
                                      <p:cBhvr>
                                        <p:cTn id="20" dur="1" fill="hold">
                                          <p:stCondLst>
                                            <p:cond delay="0"/>
                                          </p:stCondLst>
                                        </p:cTn>
                                        <p:tgtEl>
                                          <p:spTgt spid="7">
                                            <p:txEl>
                                              <p:pRg st="0" end="0"/>
                                            </p:txEl>
                                          </p:spTgt>
                                        </p:tgtEl>
                                        <p:attrNameLst>
                                          <p:attrName>style.visibility</p:attrName>
                                        </p:attrNameLst>
                                      </p:cBhvr>
                                      <p:to>
                                        <p:strVal val="visible"/>
                                      </p:to>
                                    </p:set>
                                    <p:animEffect transition="in" filter="strips(downLeft)">
                                      <p:cBhvr>
                                        <p:cTn id="21" dur="500"/>
                                        <p:tgtEl>
                                          <p:spTgt spid="7">
                                            <p:txEl>
                                              <p:pRg st="0" end="0"/>
                                            </p:txEl>
                                          </p:spTgt>
                                        </p:tgtEl>
                                      </p:cBhvr>
                                    </p:animEffect>
                                  </p:childTnLst>
                                </p:cTn>
                              </p:par>
                              <p:par>
                                <p:cTn id="22" presetID="18" presetClass="entr" presetSubtype="12" fill="hold" nodeType="withEffect">
                                  <p:stCondLst>
                                    <p:cond delay="0"/>
                                  </p:stCondLst>
                                  <p:childTnLst>
                                    <p:set>
                                      <p:cBhvr>
                                        <p:cTn id="23" dur="1" fill="hold">
                                          <p:stCondLst>
                                            <p:cond delay="0"/>
                                          </p:stCondLst>
                                        </p:cTn>
                                        <p:tgtEl>
                                          <p:spTgt spid="7">
                                            <p:txEl>
                                              <p:pRg st="1" end="1"/>
                                            </p:txEl>
                                          </p:spTgt>
                                        </p:tgtEl>
                                        <p:attrNameLst>
                                          <p:attrName>style.visibility</p:attrName>
                                        </p:attrNameLst>
                                      </p:cBhvr>
                                      <p:to>
                                        <p:strVal val="visible"/>
                                      </p:to>
                                    </p:set>
                                    <p:animEffect transition="in" filter="strips(downLeft)">
                                      <p:cBhvr>
                                        <p:cTn id="24" dur="500"/>
                                        <p:tgtEl>
                                          <p:spTgt spid="7">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8" presetClass="entr" presetSubtype="12" fill="hold" nodeType="clickEffect">
                                  <p:stCondLst>
                                    <p:cond delay="0"/>
                                  </p:stCondLst>
                                  <p:childTnLst>
                                    <p:set>
                                      <p:cBhvr>
                                        <p:cTn id="28" dur="1" fill="hold">
                                          <p:stCondLst>
                                            <p:cond delay="0"/>
                                          </p:stCondLst>
                                        </p:cTn>
                                        <p:tgtEl>
                                          <p:spTgt spid="8">
                                            <p:txEl>
                                              <p:pRg st="0" end="0"/>
                                            </p:txEl>
                                          </p:spTgt>
                                        </p:tgtEl>
                                        <p:attrNameLst>
                                          <p:attrName>style.visibility</p:attrName>
                                        </p:attrNameLst>
                                      </p:cBhvr>
                                      <p:to>
                                        <p:strVal val="visible"/>
                                      </p:to>
                                    </p:set>
                                    <p:animEffect transition="in" filter="strips(downLeft)">
                                      <p:cBhvr>
                                        <p:cTn id="29" dur="500"/>
                                        <p:tgtEl>
                                          <p:spTgt spid="8">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8" presetClass="entr" presetSubtype="12" fill="hold" nodeType="clickEffect">
                                  <p:stCondLst>
                                    <p:cond delay="0"/>
                                  </p:stCondLst>
                                  <p:childTnLst>
                                    <p:set>
                                      <p:cBhvr>
                                        <p:cTn id="33" dur="1" fill="hold">
                                          <p:stCondLst>
                                            <p:cond delay="0"/>
                                          </p:stCondLst>
                                        </p:cTn>
                                        <p:tgtEl>
                                          <p:spTgt spid="12">
                                            <p:txEl>
                                              <p:pRg st="0" end="0"/>
                                            </p:txEl>
                                          </p:spTgt>
                                        </p:tgtEl>
                                        <p:attrNameLst>
                                          <p:attrName>style.visibility</p:attrName>
                                        </p:attrNameLst>
                                      </p:cBhvr>
                                      <p:to>
                                        <p:strVal val="visible"/>
                                      </p:to>
                                    </p:set>
                                    <p:animEffect transition="in" filter="strips(downLeft)">
                                      <p:cBhvr>
                                        <p:cTn id="34" dur="500"/>
                                        <p:tgtEl>
                                          <p:spTgt spid="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8619" y="1473779"/>
            <a:ext cx="7478038" cy="707886"/>
          </a:xfrm>
          <a:prstGeom prst="rect">
            <a:avLst/>
          </a:prstGeom>
        </p:spPr>
        <p:txBody>
          <a:bodyPr wrap="square">
            <a:spAutoFit/>
          </a:bodyPr>
          <a:lstStyle/>
          <a:p>
            <a:pPr algn="ctr"/>
            <a:r>
              <a:rPr lang="en-US" sz="4000" b="1" i="1" dirty="0" smtClean="0">
                <a:solidFill>
                  <a:srgbClr val="C00000"/>
                </a:solidFill>
                <a:latin typeface="Times New Roman" panose="02020603050405020304" pitchFamily="18" charset="0"/>
                <a:cs typeface="Times New Roman" panose="02020603050405020304" pitchFamily="18" charset="0"/>
              </a:rPr>
              <a:t>1. </a:t>
            </a:r>
            <a:r>
              <a:rPr lang="x-none" sz="4000" b="1" i="1" smtClean="0">
                <a:solidFill>
                  <a:srgbClr val="C00000"/>
                </a:solidFill>
                <a:latin typeface="Times New Roman" panose="02020603050405020304" pitchFamily="18" charset="0"/>
                <a:cs typeface="Times New Roman" panose="02020603050405020304" pitchFamily="18" charset="0"/>
              </a:rPr>
              <a:t>Vì </a:t>
            </a:r>
            <a:r>
              <a:rPr lang="x-none" sz="4000" b="1" i="1">
                <a:solidFill>
                  <a:srgbClr val="C00000"/>
                </a:solidFill>
                <a:latin typeface="Times New Roman" panose="02020603050405020304" pitchFamily="18" charset="0"/>
                <a:cs typeface="Times New Roman" panose="02020603050405020304" pitchFamily="18" charset="0"/>
              </a:rPr>
              <a:t>sao phải học lịch sử?</a:t>
            </a:r>
            <a:endParaRPr lang="x-none" sz="4000" b="1" i="1" dirty="0">
              <a:solidFill>
                <a:srgbClr val="C00000"/>
              </a:solidFill>
              <a:latin typeface="Times New Roman" panose="02020603050405020304" pitchFamily="18" charset="0"/>
              <a:cs typeface="Times New Roman" panose="02020603050405020304" pitchFamily="18" charset="0"/>
            </a:endParaRPr>
          </a:p>
        </p:txBody>
      </p:sp>
      <p:sp>
        <p:nvSpPr>
          <p:cNvPr id="5" name="Rectangle 4"/>
          <p:cNvSpPr/>
          <p:nvPr/>
        </p:nvSpPr>
        <p:spPr>
          <a:xfrm>
            <a:off x="538618" y="2616606"/>
            <a:ext cx="11273425" cy="2554545"/>
          </a:xfrm>
          <a:prstGeom prst="rect">
            <a:avLst/>
          </a:prstGeom>
        </p:spPr>
        <p:txBody>
          <a:bodyPr wrap="square">
            <a:spAutoFit/>
          </a:bodyPr>
          <a:lstStyle/>
          <a:p>
            <a:r>
              <a:rPr lang="en-US" sz="3200" b="1" i="1" dirty="0" smtClean="0">
                <a:solidFill>
                  <a:srgbClr val="C00000"/>
                </a:solidFill>
                <a:latin typeface="Times New Roman" pitchFamily="18" charset="0"/>
                <a:cs typeface="Times New Roman" pitchFamily="18" charset="0"/>
              </a:rPr>
              <a:t>  </a:t>
            </a:r>
            <a:r>
              <a:rPr lang="en-US" sz="4000" b="1" i="1" dirty="0" smtClean="0">
                <a:solidFill>
                  <a:srgbClr val="C00000"/>
                </a:solidFill>
                <a:latin typeface="Times New Roman" pitchFamily="18" charset="0"/>
                <a:cs typeface="Times New Roman" pitchFamily="18" charset="0"/>
              </a:rPr>
              <a:t>2. </a:t>
            </a:r>
            <a:r>
              <a:rPr lang="vi-VN" sz="4000" b="1" i="1" dirty="0" smtClean="0">
                <a:solidFill>
                  <a:srgbClr val="C00000"/>
                </a:solidFill>
                <a:latin typeface="Times New Roman" pitchFamily="18" charset="0"/>
                <a:cs typeface="Times New Roman" pitchFamily="18" charset="0"/>
              </a:rPr>
              <a:t>Có </a:t>
            </a:r>
            <a:r>
              <a:rPr lang="vi-VN" sz="4000" b="1" i="1" dirty="0">
                <a:solidFill>
                  <a:srgbClr val="C00000"/>
                </a:solidFill>
                <a:latin typeface="Times New Roman" pitchFamily="18" charset="0"/>
                <a:cs typeface="Times New Roman" pitchFamily="18" charset="0"/>
              </a:rPr>
              <a:t>ý kiến cho rằng: Lịch sử là những gì đã qua, không thể thay đổi được nên không cần thiết phải học Lịch Sử. Em có đồng ý ý kiến này không? Vì sao</a:t>
            </a:r>
            <a:r>
              <a:rPr lang="vi-VN" sz="4000" b="1" i="1" dirty="0" smtClean="0">
                <a:solidFill>
                  <a:srgbClr val="C00000"/>
                </a:solidFill>
                <a:latin typeface="Times New Roman" pitchFamily="18" charset="0"/>
                <a:cs typeface="Times New Roman" pitchFamily="18" charset="0"/>
              </a:rPr>
              <a:t>?</a:t>
            </a:r>
            <a:r>
              <a:rPr lang="en-US" sz="4000" b="1" i="1" dirty="0" smtClean="0">
                <a:solidFill>
                  <a:srgbClr val="C00000"/>
                </a:solidFill>
                <a:latin typeface="Times New Roman" pitchFamily="18" charset="0"/>
                <a:cs typeface="Times New Roman" pitchFamily="18" charset="0"/>
              </a:rPr>
              <a:t> </a:t>
            </a:r>
            <a:endParaRPr lang="en-US" sz="4000" b="1" i="1" dirty="0">
              <a:solidFill>
                <a:srgbClr val="C00000"/>
              </a:solidFill>
              <a:latin typeface="Times New Roman" pitchFamily="18" charset="0"/>
              <a:cs typeface="Times New Roman" pitchFamily="18" charset="0"/>
            </a:endParaRPr>
          </a:p>
        </p:txBody>
      </p:sp>
    </p:spTree>
    <p:extLst>
      <p:ext uri="{BB962C8B-B14F-4D97-AF65-F5344CB8AC3E}">
        <p14:creationId xmlns:p14="http://schemas.microsoft.com/office/powerpoint/2010/main" val="22212495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a:extLst>
              <a:ext uri="{FF2B5EF4-FFF2-40B4-BE49-F238E27FC236}">
                <a16:creationId xmlns:a16="http://schemas.microsoft.com/office/drawing/2014/main" xmlns="" id="{F677C678-8A30-2845-9513-5B37404D9410}"/>
              </a:ext>
            </a:extLst>
          </p:cNvPr>
          <p:cNvSpPr/>
          <p:nvPr/>
        </p:nvSpPr>
        <p:spPr>
          <a:xfrm>
            <a:off x="0" y="-15586"/>
            <a:ext cx="12192000" cy="6858000"/>
          </a:xfrm>
          <a:prstGeom prst="roundRect">
            <a:avLst/>
          </a:prstGeom>
          <a:solidFill>
            <a:schemeClr val="bg2">
              <a:lumMod val="10000"/>
              <a:alpha val="5993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3" name="TextBox 2">
            <a:extLst>
              <a:ext uri="{FF2B5EF4-FFF2-40B4-BE49-F238E27FC236}">
                <a16:creationId xmlns:a16="http://schemas.microsoft.com/office/drawing/2014/main" xmlns="" id="{58C39CCC-1777-0643-880D-86EB4F8E01C1}"/>
              </a:ext>
            </a:extLst>
          </p:cNvPr>
          <p:cNvSpPr txBox="1"/>
          <p:nvPr/>
        </p:nvSpPr>
        <p:spPr>
          <a:xfrm>
            <a:off x="3970116" y="104172"/>
            <a:ext cx="4780345" cy="461665"/>
          </a:xfrm>
          <a:prstGeom prst="rect">
            <a:avLst/>
          </a:prstGeom>
          <a:noFill/>
        </p:spPr>
        <p:txBody>
          <a:bodyPr wrap="square" rtlCol="0">
            <a:spAutoFit/>
          </a:bodyPr>
          <a:lstStyle/>
          <a:p>
            <a:pPr algn="ctr"/>
            <a:r>
              <a:rPr lang="x-none" sz="2400" b="1" dirty="0">
                <a:solidFill>
                  <a:srgbClr val="FFC000"/>
                </a:solidFill>
                <a:latin typeface="Times New Roman" panose="02020603050405020304" pitchFamily="18" charset="0"/>
                <a:cs typeface="Times New Roman" panose="02020603050405020304" pitchFamily="18" charset="0"/>
              </a:rPr>
              <a:t>Bài 1: LỊCH SỬ VÀ CUỘC SỐNG</a:t>
            </a:r>
          </a:p>
        </p:txBody>
      </p:sp>
      <p:pic>
        <p:nvPicPr>
          <p:cNvPr id="11" name="Picture 10">
            <a:extLst>
              <a:ext uri="{FF2B5EF4-FFF2-40B4-BE49-F238E27FC236}">
                <a16:creationId xmlns:a16="http://schemas.microsoft.com/office/drawing/2014/main" xmlns="" id="{22231808-4386-5E43-8295-3F201E9119DF}"/>
              </a:ext>
            </a:extLst>
          </p:cNvPr>
          <p:cNvPicPr>
            <a:picLocks noChangeAspect="1"/>
          </p:cNvPicPr>
          <p:nvPr/>
        </p:nvPicPr>
        <p:blipFill>
          <a:blip r:embed="rId2"/>
          <a:stretch>
            <a:fillRect/>
          </a:stretch>
        </p:blipFill>
        <p:spPr>
          <a:xfrm>
            <a:off x="10640984" y="-100013"/>
            <a:ext cx="1551016" cy="1444774"/>
          </a:xfrm>
          <a:prstGeom prst="rect">
            <a:avLst/>
          </a:prstGeom>
        </p:spPr>
      </p:pic>
      <p:sp>
        <p:nvSpPr>
          <p:cNvPr id="6" name="TextBox 5">
            <a:extLst>
              <a:ext uri="{FF2B5EF4-FFF2-40B4-BE49-F238E27FC236}">
                <a16:creationId xmlns:a16="http://schemas.microsoft.com/office/drawing/2014/main" xmlns="" id="{421FDA5A-C1E5-A04A-9A28-D0F32CA399B6}"/>
              </a:ext>
            </a:extLst>
          </p:cNvPr>
          <p:cNvSpPr txBox="1"/>
          <p:nvPr/>
        </p:nvSpPr>
        <p:spPr>
          <a:xfrm>
            <a:off x="94526" y="883096"/>
            <a:ext cx="4780345" cy="461665"/>
          </a:xfrm>
          <a:prstGeom prst="rect">
            <a:avLst/>
          </a:prstGeom>
          <a:noFill/>
        </p:spPr>
        <p:txBody>
          <a:bodyPr wrap="square" rtlCol="0">
            <a:spAutoFit/>
          </a:bodyPr>
          <a:lstStyle/>
          <a:p>
            <a:r>
              <a:rPr lang="x-none" sz="2400" b="1" dirty="0">
                <a:solidFill>
                  <a:srgbClr val="FFFF00"/>
                </a:solidFill>
                <a:latin typeface="Times New Roman" panose="02020603050405020304" pitchFamily="18" charset="0"/>
                <a:cs typeface="Times New Roman" panose="02020603050405020304" pitchFamily="18" charset="0"/>
              </a:rPr>
              <a:t>II. Vì sao phải học lịch sử?</a:t>
            </a:r>
          </a:p>
        </p:txBody>
      </p:sp>
      <p:pic>
        <p:nvPicPr>
          <p:cNvPr id="9" name="Picture 8">
            <a:extLst>
              <a:ext uri="{FF2B5EF4-FFF2-40B4-BE49-F238E27FC236}">
                <a16:creationId xmlns:a16="http://schemas.microsoft.com/office/drawing/2014/main" xmlns="" id="{3DC90934-B824-C54D-B27B-25D4236BF8ED}"/>
              </a:ext>
            </a:extLst>
          </p:cNvPr>
          <p:cNvPicPr/>
          <p:nvPr/>
        </p:nvPicPr>
        <p:blipFill>
          <a:blip r:embed="rId3"/>
          <a:srcRect t="2477" b="2477"/>
          <a:stretch/>
        </p:blipFill>
        <p:spPr bwMode="auto">
          <a:xfrm>
            <a:off x="6372141" y="1324433"/>
            <a:ext cx="4780345" cy="255572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53640926-AAD7-44D8-BBD7-CCE9431645EC}">
              <a14:shadowObscured xmlns:a14="http://schemas.microsoft.com/office/drawing/2010/main"/>
            </a:ext>
          </a:extLst>
        </p:spPr>
      </p:pic>
      <p:cxnSp>
        <p:nvCxnSpPr>
          <p:cNvPr id="5" name="Straight Connector 4">
            <a:extLst>
              <a:ext uri="{FF2B5EF4-FFF2-40B4-BE49-F238E27FC236}">
                <a16:creationId xmlns:a16="http://schemas.microsoft.com/office/drawing/2014/main" xmlns="" id="{1F7D5323-3BD2-2644-A456-20ED73ECFD59}"/>
              </a:ext>
            </a:extLst>
          </p:cNvPr>
          <p:cNvCxnSpPr/>
          <p:nvPr/>
        </p:nvCxnSpPr>
        <p:spPr>
          <a:xfrm>
            <a:off x="5819860" y="1113928"/>
            <a:ext cx="0" cy="4939631"/>
          </a:xfrm>
          <a:prstGeom prst="line">
            <a:avLst/>
          </a:prstGeom>
          <a:ln w="12700">
            <a:solidFill>
              <a:srgbClr val="FFFF00"/>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xmlns="" id="{9E6AC8D1-070F-8D47-A097-CE3EE06F98F4}"/>
              </a:ext>
            </a:extLst>
          </p:cNvPr>
          <p:cNvSpPr txBox="1"/>
          <p:nvPr/>
        </p:nvSpPr>
        <p:spPr>
          <a:xfrm>
            <a:off x="115749" y="1344760"/>
            <a:ext cx="5719166" cy="1938992"/>
          </a:xfrm>
          <a:prstGeom prst="rect">
            <a:avLst/>
          </a:prstGeom>
          <a:noFill/>
        </p:spPr>
        <p:txBody>
          <a:bodyPr wrap="square" rtlCol="0">
            <a:spAutoFit/>
          </a:bodyPr>
          <a:lstStyle/>
          <a:p>
            <a:pPr marL="342900" indent="-342900">
              <a:buFontTx/>
              <a:buChar char="-"/>
            </a:pPr>
            <a:r>
              <a:rPr lang="vi-VN" sz="2400" dirty="0" smtClean="0">
                <a:solidFill>
                  <a:schemeClr val="bg1"/>
                </a:solidFill>
                <a:latin typeface="+mj-lt"/>
              </a:rPr>
              <a:t>Học </a:t>
            </a:r>
            <a:r>
              <a:rPr lang="vi-VN" sz="2400" dirty="0">
                <a:solidFill>
                  <a:schemeClr val="bg1"/>
                </a:solidFill>
                <a:latin typeface="+mj-lt"/>
              </a:rPr>
              <a:t>lịch sử để biết được cội nguồn của </a:t>
            </a:r>
            <a:r>
              <a:rPr lang="vi-VN" sz="2400" dirty="0" smtClean="0">
                <a:solidFill>
                  <a:schemeClr val="bg1"/>
                </a:solidFill>
                <a:latin typeface="+mj-lt"/>
              </a:rPr>
              <a:t>tổ tiên,</a:t>
            </a:r>
            <a:r>
              <a:rPr lang="en-US" sz="2400" dirty="0" smtClean="0">
                <a:solidFill>
                  <a:schemeClr val="bg1"/>
                </a:solidFill>
                <a:latin typeface="+mj-lt"/>
              </a:rPr>
              <a:t> </a:t>
            </a:r>
            <a:r>
              <a:rPr lang="en-US" sz="2400" dirty="0" err="1" smtClean="0">
                <a:solidFill>
                  <a:schemeClr val="bg1"/>
                </a:solidFill>
                <a:latin typeface="Times New Roman" pitchFamily="18" charset="0"/>
                <a:cs typeface="Times New Roman" pitchFamily="18" charset="0"/>
              </a:rPr>
              <a:t>dân</a:t>
            </a:r>
            <a:r>
              <a:rPr lang="en-US" sz="2400" dirty="0" smtClean="0">
                <a:solidFill>
                  <a:schemeClr val="bg1"/>
                </a:solidFill>
                <a:latin typeface="Times New Roman" pitchFamily="18" charset="0"/>
                <a:cs typeface="Times New Roman" pitchFamily="18" charset="0"/>
              </a:rPr>
              <a:t> </a:t>
            </a:r>
            <a:r>
              <a:rPr lang="en-US" sz="2400" dirty="0" err="1" smtClean="0">
                <a:solidFill>
                  <a:schemeClr val="bg1"/>
                </a:solidFill>
                <a:latin typeface="Times New Roman" pitchFamily="18" charset="0"/>
                <a:cs typeface="Times New Roman" pitchFamily="18" charset="0"/>
              </a:rPr>
              <a:t>tộc</a:t>
            </a:r>
            <a:r>
              <a:rPr lang="en-US" sz="2400" dirty="0" smtClean="0">
                <a:solidFill>
                  <a:schemeClr val="bg1"/>
                </a:solidFill>
                <a:latin typeface="Times New Roman" pitchFamily="18" charset="0"/>
                <a:cs typeface="Times New Roman" pitchFamily="18" charset="0"/>
              </a:rPr>
              <a:t>.</a:t>
            </a:r>
          </a:p>
          <a:p>
            <a:pPr marL="342900" indent="-342900">
              <a:buFontTx/>
              <a:buChar char="-"/>
            </a:pPr>
            <a:r>
              <a:rPr lang="en-US" sz="2400" dirty="0" smtClean="0">
                <a:solidFill>
                  <a:schemeClr val="bg1"/>
                </a:solidFill>
                <a:latin typeface="+mj-lt"/>
              </a:rPr>
              <a:t>H</a:t>
            </a:r>
            <a:r>
              <a:rPr lang="vi-VN" sz="2400" dirty="0" smtClean="0">
                <a:solidFill>
                  <a:schemeClr val="bg1"/>
                </a:solidFill>
                <a:latin typeface="+mj-lt"/>
              </a:rPr>
              <a:t>iểu </a:t>
            </a:r>
            <a:r>
              <a:rPr lang="vi-VN" sz="2400" dirty="0">
                <a:solidFill>
                  <a:schemeClr val="bg1"/>
                </a:solidFill>
                <a:latin typeface="+mj-lt"/>
              </a:rPr>
              <a:t>được ông cha ta đã phải lao động, sáng tạo, đấu tranh như thế nào để có được đất nước như ngày nay. </a:t>
            </a:r>
            <a:endParaRPr lang="x-none" sz="2400" dirty="0">
              <a:solidFill>
                <a:schemeClr val="bg1"/>
              </a:solidFill>
              <a:latin typeface="+mj-lt"/>
            </a:endParaRPr>
          </a:p>
        </p:txBody>
      </p:sp>
      <p:sp>
        <p:nvSpPr>
          <p:cNvPr id="12" name="TextBox 11">
            <a:extLst>
              <a:ext uri="{FF2B5EF4-FFF2-40B4-BE49-F238E27FC236}">
                <a16:creationId xmlns:a16="http://schemas.microsoft.com/office/drawing/2014/main" xmlns="" id="{F5D2757B-0D57-3C49-87B7-328BB58C5779}"/>
              </a:ext>
            </a:extLst>
          </p:cNvPr>
          <p:cNvSpPr txBox="1"/>
          <p:nvPr/>
        </p:nvSpPr>
        <p:spPr>
          <a:xfrm>
            <a:off x="309023" y="3415347"/>
            <a:ext cx="5786977" cy="1200329"/>
          </a:xfrm>
          <a:prstGeom prst="rect">
            <a:avLst/>
          </a:prstGeom>
          <a:noFill/>
        </p:spPr>
        <p:txBody>
          <a:bodyPr wrap="square" rtlCol="0">
            <a:spAutoFit/>
          </a:bodyPr>
          <a:lstStyle/>
          <a:p>
            <a:r>
              <a:rPr lang="vi-VN" sz="2400" dirty="0">
                <a:solidFill>
                  <a:schemeClr val="bg1"/>
                </a:solidFill>
                <a:latin typeface="+mj-lt"/>
              </a:rPr>
              <a:t>- </a:t>
            </a:r>
            <a:r>
              <a:rPr lang="en-US" sz="2400" dirty="0" err="1">
                <a:solidFill>
                  <a:schemeClr val="bg1"/>
                </a:solidFill>
                <a:latin typeface="Times New Roman" panose="02020603050405020304" pitchFamily="18" charset="0"/>
                <a:cs typeface="Times New Roman" panose="02020603050405020304" pitchFamily="18" charset="0"/>
              </a:rPr>
              <a:t>Học</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lịch</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sử</a:t>
            </a:r>
            <a:r>
              <a:rPr lang="vi-VN" sz="2400" dirty="0">
                <a:solidFill>
                  <a:schemeClr val="bg1"/>
                </a:solidFill>
                <a:latin typeface="Times New Roman" panose="02020603050405020304" pitchFamily="18" charset="0"/>
                <a:cs typeface="Times New Roman" panose="02020603050405020304" pitchFamily="18" charset="0"/>
              </a:rPr>
              <a:t> để</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đúc</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kết</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những</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bài</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học</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kinh</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nghiêm</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của</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quá</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khứ</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nhằm</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phục</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vụ</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cho</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hiện</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tại</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và</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tương</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lai</a:t>
            </a:r>
            <a:r>
              <a:rPr lang="en-US" sz="2400" dirty="0">
                <a:solidFill>
                  <a:schemeClr val="bg1"/>
                </a:solidFill>
                <a:latin typeface="Times New Roman" panose="02020603050405020304" pitchFamily="18" charset="0"/>
                <a:cs typeface="Times New Roman" panose="02020603050405020304" pitchFamily="18" charset="0"/>
              </a:rPr>
              <a:t>.</a:t>
            </a:r>
            <a:r>
              <a:rPr lang="x-none" sz="2400" dirty="0">
                <a:solidFill>
                  <a:schemeClr val="bg1"/>
                </a:solidFill>
                <a:latin typeface="Times New Roman" panose="02020603050405020304" pitchFamily="18" charset="0"/>
                <a:cs typeface="Times New Roman" panose="02020603050405020304" pitchFamily="18" charset="0"/>
              </a:rPr>
              <a:t> </a:t>
            </a:r>
          </a:p>
        </p:txBody>
      </p:sp>
      <p:pic>
        <p:nvPicPr>
          <p:cNvPr id="10" name="Picture 9">
            <a:extLst>
              <a:ext uri="{FF2B5EF4-FFF2-40B4-BE49-F238E27FC236}">
                <a16:creationId xmlns:a16="http://schemas.microsoft.com/office/drawing/2014/main" xmlns="" id="{112073B4-8BEB-9541-B2C1-6F3A583EDD0C}"/>
              </a:ext>
            </a:extLst>
          </p:cNvPr>
          <p:cNvPicPr>
            <a:picLocks noChangeAspect="1"/>
          </p:cNvPicPr>
          <p:nvPr/>
        </p:nvPicPr>
        <p:blipFill>
          <a:blip r:embed="rId4"/>
          <a:stretch>
            <a:fillRect/>
          </a:stretch>
        </p:blipFill>
        <p:spPr>
          <a:xfrm>
            <a:off x="6360288" y="3964587"/>
            <a:ext cx="4780337" cy="2555728"/>
          </a:xfrm>
          <a:prstGeom prst="rect">
            <a:avLst/>
          </a:prstGeom>
          <a:ln w="25400">
            <a:solidFill>
              <a:srgbClr val="000000"/>
            </a:solidFill>
          </a:ln>
        </p:spPr>
      </p:pic>
      <p:sp>
        <p:nvSpPr>
          <p:cNvPr id="14" name="TextBox 13">
            <a:extLst>
              <a:ext uri="{FF2B5EF4-FFF2-40B4-BE49-F238E27FC236}">
                <a16:creationId xmlns:a16="http://schemas.microsoft.com/office/drawing/2014/main" xmlns="" id="{B6799D5D-51A4-3F41-B156-E73CCDADCED6}"/>
              </a:ext>
            </a:extLst>
          </p:cNvPr>
          <p:cNvSpPr txBox="1"/>
          <p:nvPr/>
        </p:nvSpPr>
        <p:spPr>
          <a:xfrm>
            <a:off x="4932793" y="1274510"/>
            <a:ext cx="7191686" cy="1015663"/>
          </a:xfrm>
          <a:prstGeom prst="rect">
            <a:avLst/>
          </a:prstGeom>
          <a:noFill/>
        </p:spPr>
        <p:txBody>
          <a:bodyPr wrap="square" rtlCol="0">
            <a:spAutoFit/>
          </a:bodyPr>
          <a:lstStyle/>
          <a:p>
            <a:pPr algn="ctr"/>
            <a:r>
              <a:rPr lang="x-none" sz="2000" dirty="0">
                <a:solidFill>
                  <a:schemeClr val="bg1"/>
                </a:solidFill>
                <a:latin typeface="Times New Roman" panose="02020603050405020304" pitchFamily="18" charset="0"/>
                <a:cs typeface="Times New Roman" panose="02020603050405020304" pitchFamily="18" charset="0"/>
              </a:rPr>
              <a:t>“</a:t>
            </a:r>
            <a:r>
              <a:rPr lang="x-none" sz="2000" i="1" dirty="0">
                <a:solidFill>
                  <a:schemeClr val="bg1"/>
                </a:solidFill>
                <a:latin typeface="Times New Roman" panose="02020603050405020304" pitchFamily="18" charset="0"/>
                <a:cs typeface="Times New Roman" panose="02020603050405020304" pitchFamily="18" charset="0"/>
              </a:rPr>
              <a:t>Dân ta phải biết sử ta</a:t>
            </a:r>
          </a:p>
          <a:p>
            <a:pPr algn="ctr"/>
            <a:r>
              <a:rPr lang="x-none" sz="2000" i="1" dirty="0">
                <a:solidFill>
                  <a:schemeClr val="bg1"/>
                </a:solidFill>
                <a:latin typeface="Times New Roman" panose="02020603050405020304" pitchFamily="18" charset="0"/>
                <a:cs typeface="Times New Roman" panose="02020603050405020304" pitchFamily="18" charset="0"/>
              </a:rPr>
              <a:t>Cho tường gốc tích nước nhà Việt Nam</a:t>
            </a:r>
            <a:r>
              <a:rPr lang="x-none" sz="2000" dirty="0">
                <a:solidFill>
                  <a:schemeClr val="bg1"/>
                </a:solidFill>
                <a:latin typeface="Times New Roman" panose="02020603050405020304" pitchFamily="18" charset="0"/>
                <a:cs typeface="Times New Roman" panose="02020603050405020304" pitchFamily="18" charset="0"/>
              </a:rPr>
              <a:t>”</a:t>
            </a:r>
          </a:p>
          <a:p>
            <a:pPr algn="ctr"/>
            <a:r>
              <a:rPr lang="x-none" sz="2000" dirty="0">
                <a:solidFill>
                  <a:schemeClr val="bg1"/>
                </a:solidFill>
                <a:latin typeface="Times New Roman" panose="02020603050405020304" pitchFamily="18" charset="0"/>
                <a:cs typeface="Times New Roman" panose="02020603050405020304" pitchFamily="18" charset="0"/>
              </a:rPr>
              <a:t>                                                    (Lịch sử nước ta, Hồ Chí Minh)</a:t>
            </a:r>
            <a:endParaRPr lang="x-none" sz="12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55027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strips(downLeft)">
                                      <p:cBhvr>
                                        <p:cTn id="7" dur="500"/>
                                        <p:tgtEl>
                                          <p:spTgt spid="6">
                                            <p:txEl>
                                              <p:pRg st="0" end="0"/>
                                            </p:txEl>
                                          </p:spTgt>
                                        </p:tgtEl>
                                      </p:cBhvr>
                                    </p:animEffect>
                                  </p:childTnLst>
                                </p:cTn>
                              </p:par>
                              <p:par>
                                <p:cTn id="8" presetID="2" presetClass="entr" presetSubtype="4"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 calcmode="lin" valueType="num">
                                      <p:cBhvr additive="base">
                                        <p:cTn id="10" dur="500" fill="hold"/>
                                        <p:tgtEl>
                                          <p:spTgt spid="5"/>
                                        </p:tgtEl>
                                        <p:attrNameLst>
                                          <p:attrName>ppt_x</p:attrName>
                                        </p:attrNameLst>
                                      </p:cBhvr>
                                      <p:tavLst>
                                        <p:tav tm="0">
                                          <p:val>
                                            <p:strVal val="#ppt_x"/>
                                          </p:val>
                                        </p:tav>
                                        <p:tav tm="100000">
                                          <p:val>
                                            <p:strVal val="#ppt_x"/>
                                          </p:val>
                                        </p:tav>
                                      </p:tavLst>
                                    </p:anim>
                                    <p:anim calcmode="lin" valueType="num">
                                      <p:cBhvr additive="base">
                                        <p:cTn id="11"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18" presetClass="entr" presetSubtype="12" fill="hold" nodeType="clickEffect">
                                  <p:stCondLst>
                                    <p:cond delay="0"/>
                                  </p:stCondLst>
                                  <p:childTnLst>
                                    <p:set>
                                      <p:cBhvr>
                                        <p:cTn id="15" dur="1" fill="hold">
                                          <p:stCondLst>
                                            <p:cond delay="0"/>
                                          </p:stCondLst>
                                        </p:cTn>
                                        <p:tgtEl>
                                          <p:spTgt spid="14">
                                            <p:txEl>
                                              <p:pRg st="0" end="0"/>
                                            </p:txEl>
                                          </p:spTgt>
                                        </p:tgtEl>
                                        <p:attrNameLst>
                                          <p:attrName>style.visibility</p:attrName>
                                        </p:attrNameLst>
                                      </p:cBhvr>
                                      <p:to>
                                        <p:strVal val="visible"/>
                                      </p:to>
                                    </p:set>
                                    <p:animEffect transition="in" filter="strips(downLeft)">
                                      <p:cBhvr>
                                        <p:cTn id="16" dur="500"/>
                                        <p:tgtEl>
                                          <p:spTgt spid="14">
                                            <p:txEl>
                                              <p:pRg st="0" end="0"/>
                                            </p:txEl>
                                          </p:spTgt>
                                        </p:tgtEl>
                                      </p:cBhvr>
                                    </p:animEffect>
                                  </p:childTnLst>
                                </p:cTn>
                              </p:par>
                              <p:par>
                                <p:cTn id="17" presetID="18" presetClass="entr" presetSubtype="12" fill="hold" nodeType="withEffect">
                                  <p:stCondLst>
                                    <p:cond delay="0"/>
                                  </p:stCondLst>
                                  <p:childTnLst>
                                    <p:set>
                                      <p:cBhvr>
                                        <p:cTn id="18" dur="1" fill="hold">
                                          <p:stCondLst>
                                            <p:cond delay="0"/>
                                          </p:stCondLst>
                                        </p:cTn>
                                        <p:tgtEl>
                                          <p:spTgt spid="14">
                                            <p:txEl>
                                              <p:pRg st="1" end="1"/>
                                            </p:txEl>
                                          </p:spTgt>
                                        </p:tgtEl>
                                        <p:attrNameLst>
                                          <p:attrName>style.visibility</p:attrName>
                                        </p:attrNameLst>
                                      </p:cBhvr>
                                      <p:to>
                                        <p:strVal val="visible"/>
                                      </p:to>
                                    </p:set>
                                    <p:animEffect transition="in" filter="strips(downLeft)">
                                      <p:cBhvr>
                                        <p:cTn id="19" dur="500"/>
                                        <p:tgtEl>
                                          <p:spTgt spid="14">
                                            <p:txEl>
                                              <p:pRg st="1" end="1"/>
                                            </p:txEl>
                                          </p:spTgt>
                                        </p:tgtEl>
                                      </p:cBhvr>
                                    </p:animEffect>
                                  </p:childTnLst>
                                </p:cTn>
                              </p:par>
                              <p:par>
                                <p:cTn id="20" presetID="18" presetClass="entr" presetSubtype="12" fill="hold" nodeType="withEffect">
                                  <p:stCondLst>
                                    <p:cond delay="0"/>
                                  </p:stCondLst>
                                  <p:childTnLst>
                                    <p:set>
                                      <p:cBhvr>
                                        <p:cTn id="21" dur="1" fill="hold">
                                          <p:stCondLst>
                                            <p:cond delay="0"/>
                                          </p:stCondLst>
                                        </p:cTn>
                                        <p:tgtEl>
                                          <p:spTgt spid="14">
                                            <p:txEl>
                                              <p:pRg st="2" end="2"/>
                                            </p:txEl>
                                          </p:spTgt>
                                        </p:tgtEl>
                                        <p:attrNameLst>
                                          <p:attrName>style.visibility</p:attrName>
                                        </p:attrNameLst>
                                      </p:cBhvr>
                                      <p:to>
                                        <p:strVal val="visible"/>
                                      </p:to>
                                    </p:set>
                                    <p:animEffect transition="in" filter="strips(downLeft)">
                                      <p:cBhvr>
                                        <p:cTn id="22" dur="500"/>
                                        <p:tgtEl>
                                          <p:spTgt spid="14">
                                            <p:txEl>
                                              <p:pRg st="2" end="2"/>
                                            </p:txEl>
                                          </p:spTgt>
                                        </p:tgtEl>
                                      </p:cBhvr>
                                    </p:animEffect>
                                  </p:childTnLst>
                                </p:cTn>
                              </p:par>
                              <p:par>
                                <p:cTn id="23" presetID="18" presetClass="entr" presetSubtype="12" fill="hold" nodeType="withEffect">
                                  <p:stCondLst>
                                    <p:cond delay="0"/>
                                  </p:stCondLst>
                                  <p:childTnLst>
                                    <p:set>
                                      <p:cBhvr>
                                        <p:cTn id="24" dur="1" fill="hold">
                                          <p:stCondLst>
                                            <p:cond delay="0"/>
                                          </p:stCondLst>
                                        </p:cTn>
                                        <p:tgtEl>
                                          <p:spTgt spid="14">
                                            <p:txEl>
                                              <p:pRg st="2" end="2"/>
                                            </p:txEl>
                                          </p:spTgt>
                                        </p:tgtEl>
                                        <p:attrNameLst>
                                          <p:attrName>style.visibility</p:attrName>
                                        </p:attrNameLst>
                                      </p:cBhvr>
                                      <p:to>
                                        <p:strVal val="visible"/>
                                      </p:to>
                                    </p:set>
                                    <p:animEffect transition="in" filter="strips(downLeft)">
                                      <p:cBhvr>
                                        <p:cTn id="25" dur="500"/>
                                        <p:tgtEl>
                                          <p:spTgt spid="14">
                                            <p:txEl>
                                              <p:pRg st="2" end="2"/>
                                            </p:txEl>
                                          </p:spTgt>
                                        </p:tgtEl>
                                      </p:cBhvr>
                                    </p:animEffect>
                                  </p:childTnLst>
                                </p:cTn>
                              </p:par>
                              <p:par>
                                <p:cTn id="26" presetID="18" presetClass="entr" presetSubtype="12" fill="hold" nodeType="withEffect">
                                  <p:stCondLst>
                                    <p:cond delay="0"/>
                                  </p:stCondLst>
                                  <p:childTnLst>
                                    <p:set>
                                      <p:cBhvr>
                                        <p:cTn id="27" dur="1" fill="hold">
                                          <p:stCondLst>
                                            <p:cond delay="0"/>
                                          </p:stCondLst>
                                        </p:cTn>
                                        <p:tgtEl>
                                          <p:spTgt spid="14">
                                            <p:txEl>
                                              <p:pRg st="1" end="1"/>
                                            </p:txEl>
                                          </p:spTgt>
                                        </p:tgtEl>
                                        <p:attrNameLst>
                                          <p:attrName>style.visibility</p:attrName>
                                        </p:attrNameLst>
                                      </p:cBhvr>
                                      <p:to>
                                        <p:strVal val="visible"/>
                                      </p:to>
                                    </p:set>
                                    <p:animEffect transition="in" filter="strips(downLeft)">
                                      <p:cBhvr>
                                        <p:cTn id="28" dur="500"/>
                                        <p:tgtEl>
                                          <p:spTgt spid="14">
                                            <p:txEl>
                                              <p:pRg st="1" end="1"/>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xit" presetSubtype="32" fill="hold" nodeType="clickEffect">
                                  <p:stCondLst>
                                    <p:cond delay="0"/>
                                  </p:stCondLst>
                                  <p:childTnLst>
                                    <p:anim calcmode="lin" valueType="num">
                                      <p:cBhvr>
                                        <p:cTn id="32" dur="500"/>
                                        <p:tgtEl>
                                          <p:spTgt spid="14">
                                            <p:txEl>
                                              <p:pRg st="0" end="0"/>
                                            </p:txEl>
                                          </p:spTgt>
                                        </p:tgtEl>
                                        <p:attrNameLst>
                                          <p:attrName>ppt_w</p:attrName>
                                        </p:attrNameLst>
                                      </p:cBhvr>
                                      <p:tavLst>
                                        <p:tav tm="0">
                                          <p:val>
                                            <p:strVal val="ppt_w"/>
                                          </p:val>
                                        </p:tav>
                                        <p:tav tm="100000">
                                          <p:val>
                                            <p:fltVal val="0"/>
                                          </p:val>
                                        </p:tav>
                                      </p:tavLst>
                                    </p:anim>
                                    <p:anim calcmode="lin" valueType="num">
                                      <p:cBhvr>
                                        <p:cTn id="33" dur="500"/>
                                        <p:tgtEl>
                                          <p:spTgt spid="14">
                                            <p:txEl>
                                              <p:pRg st="0" end="0"/>
                                            </p:txEl>
                                          </p:spTgt>
                                        </p:tgtEl>
                                        <p:attrNameLst>
                                          <p:attrName>ppt_h</p:attrName>
                                        </p:attrNameLst>
                                      </p:cBhvr>
                                      <p:tavLst>
                                        <p:tav tm="0">
                                          <p:val>
                                            <p:strVal val="ppt_h"/>
                                          </p:val>
                                        </p:tav>
                                        <p:tav tm="100000">
                                          <p:val>
                                            <p:fltVal val="0"/>
                                          </p:val>
                                        </p:tav>
                                      </p:tavLst>
                                    </p:anim>
                                    <p:animEffect transition="out" filter="fade">
                                      <p:cBhvr>
                                        <p:cTn id="34" dur="500"/>
                                        <p:tgtEl>
                                          <p:spTgt spid="14">
                                            <p:txEl>
                                              <p:pRg st="0" end="0"/>
                                            </p:txEl>
                                          </p:spTgt>
                                        </p:tgtEl>
                                      </p:cBhvr>
                                    </p:animEffect>
                                    <p:set>
                                      <p:cBhvr>
                                        <p:cTn id="35" dur="1" fill="hold">
                                          <p:stCondLst>
                                            <p:cond delay="499"/>
                                          </p:stCondLst>
                                        </p:cTn>
                                        <p:tgtEl>
                                          <p:spTgt spid="14">
                                            <p:txEl>
                                              <p:pRg st="0" end="0"/>
                                            </p:txEl>
                                          </p:spTgt>
                                        </p:tgtEl>
                                        <p:attrNameLst>
                                          <p:attrName>style.visibility</p:attrName>
                                        </p:attrNameLst>
                                      </p:cBhvr>
                                      <p:to>
                                        <p:strVal val="hidden"/>
                                      </p:to>
                                    </p:set>
                                  </p:childTnLst>
                                </p:cTn>
                              </p:par>
                              <p:par>
                                <p:cTn id="36" presetID="53" presetClass="exit" presetSubtype="32" fill="hold" nodeType="withEffect">
                                  <p:stCondLst>
                                    <p:cond delay="0"/>
                                  </p:stCondLst>
                                  <p:childTnLst>
                                    <p:anim calcmode="lin" valueType="num">
                                      <p:cBhvr>
                                        <p:cTn id="37" dur="500"/>
                                        <p:tgtEl>
                                          <p:spTgt spid="14">
                                            <p:txEl>
                                              <p:pRg st="2" end="2"/>
                                            </p:txEl>
                                          </p:spTgt>
                                        </p:tgtEl>
                                        <p:attrNameLst>
                                          <p:attrName>ppt_w</p:attrName>
                                        </p:attrNameLst>
                                      </p:cBhvr>
                                      <p:tavLst>
                                        <p:tav tm="0">
                                          <p:val>
                                            <p:strVal val="ppt_w"/>
                                          </p:val>
                                        </p:tav>
                                        <p:tav tm="100000">
                                          <p:val>
                                            <p:fltVal val="0"/>
                                          </p:val>
                                        </p:tav>
                                      </p:tavLst>
                                    </p:anim>
                                    <p:anim calcmode="lin" valueType="num">
                                      <p:cBhvr>
                                        <p:cTn id="38" dur="500"/>
                                        <p:tgtEl>
                                          <p:spTgt spid="14">
                                            <p:txEl>
                                              <p:pRg st="2" end="2"/>
                                            </p:txEl>
                                          </p:spTgt>
                                        </p:tgtEl>
                                        <p:attrNameLst>
                                          <p:attrName>ppt_h</p:attrName>
                                        </p:attrNameLst>
                                      </p:cBhvr>
                                      <p:tavLst>
                                        <p:tav tm="0">
                                          <p:val>
                                            <p:strVal val="ppt_h"/>
                                          </p:val>
                                        </p:tav>
                                        <p:tav tm="100000">
                                          <p:val>
                                            <p:fltVal val="0"/>
                                          </p:val>
                                        </p:tav>
                                      </p:tavLst>
                                    </p:anim>
                                    <p:animEffect transition="out" filter="fade">
                                      <p:cBhvr>
                                        <p:cTn id="39" dur="500"/>
                                        <p:tgtEl>
                                          <p:spTgt spid="14">
                                            <p:txEl>
                                              <p:pRg st="2" end="2"/>
                                            </p:txEl>
                                          </p:spTgt>
                                        </p:tgtEl>
                                      </p:cBhvr>
                                    </p:animEffect>
                                    <p:set>
                                      <p:cBhvr>
                                        <p:cTn id="40" dur="1" fill="hold">
                                          <p:stCondLst>
                                            <p:cond delay="499"/>
                                          </p:stCondLst>
                                        </p:cTn>
                                        <p:tgtEl>
                                          <p:spTgt spid="14">
                                            <p:txEl>
                                              <p:pRg st="2" end="2"/>
                                            </p:txEl>
                                          </p:spTgt>
                                        </p:tgtEl>
                                        <p:attrNameLst>
                                          <p:attrName>style.visibility</p:attrName>
                                        </p:attrNameLst>
                                      </p:cBhvr>
                                      <p:to>
                                        <p:strVal val="hidden"/>
                                      </p:to>
                                    </p:set>
                                  </p:childTnLst>
                                </p:cTn>
                              </p:par>
                              <p:par>
                                <p:cTn id="41" presetID="53" presetClass="exit" presetSubtype="32" fill="hold" nodeType="withEffect">
                                  <p:stCondLst>
                                    <p:cond delay="0"/>
                                  </p:stCondLst>
                                  <p:childTnLst>
                                    <p:anim calcmode="lin" valueType="num">
                                      <p:cBhvr>
                                        <p:cTn id="42" dur="500"/>
                                        <p:tgtEl>
                                          <p:spTgt spid="14">
                                            <p:txEl>
                                              <p:pRg st="1" end="1"/>
                                            </p:txEl>
                                          </p:spTgt>
                                        </p:tgtEl>
                                        <p:attrNameLst>
                                          <p:attrName>ppt_w</p:attrName>
                                        </p:attrNameLst>
                                      </p:cBhvr>
                                      <p:tavLst>
                                        <p:tav tm="0">
                                          <p:val>
                                            <p:strVal val="ppt_w"/>
                                          </p:val>
                                        </p:tav>
                                        <p:tav tm="100000">
                                          <p:val>
                                            <p:fltVal val="0"/>
                                          </p:val>
                                        </p:tav>
                                      </p:tavLst>
                                    </p:anim>
                                    <p:anim calcmode="lin" valueType="num">
                                      <p:cBhvr>
                                        <p:cTn id="43" dur="500"/>
                                        <p:tgtEl>
                                          <p:spTgt spid="14">
                                            <p:txEl>
                                              <p:pRg st="1" end="1"/>
                                            </p:txEl>
                                          </p:spTgt>
                                        </p:tgtEl>
                                        <p:attrNameLst>
                                          <p:attrName>ppt_h</p:attrName>
                                        </p:attrNameLst>
                                      </p:cBhvr>
                                      <p:tavLst>
                                        <p:tav tm="0">
                                          <p:val>
                                            <p:strVal val="ppt_h"/>
                                          </p:val>
                                        </p:tav>
                                        <p:tav tm="100000">
                                          <p:val>
                                            <p:fltVal val="0"/>
                                          </p:val>
                                        </p:tav>
                                      </p:tavLst>
                                    </p:anim>
                                    <p:animEffect transition="out" filter="fade">
                                      <p:cBhvr>
                                        <p:cTn id="44" dur="500"/>
                                        <p:tgtEl>
                                          <p:spTgt spid="14">
                                            <p:txEl>
                                              <p:pRg st="1" end="1"/>
                                            </p:txEl>
                                          </p:spTgt>
                                        </p:tgtEl>
                                      </p:cBhvr>
                                    </p:animEffect>
                                    <p:set>
                                      <p:cBhvr>
                                        <p:cTn id="45" dur="1" fill="hold">
                                          <p:stCondLst>
                                            <p:cond delay="499"/>
                                          </p:stCondLst>
                                        </p:cTn>
                                        <p:tgtEl>
                                          <p:spTgt spid="14">
                                            <p:txEl>
                                              <p:pRg st="1" end="1"/>
                                            </p:txEl>
                                          </p:spTgt>
                                        </p:tgtEl>
                                        <p:attrNameLst>
                                          <p:attrName>style.visibility</p:attrName>
                                        </p:attrNameLst>
                                      </p:cBhvr>
                                      <p:to>
                                        <p:strVal val="hidden"/>
                                      </p:to>
                                    </p:set>
                                  </p:childTnLst>
                                </p:cTn>
                              </p:par>
                              <p:par>
                                <p:cTn id="46" presetID="6" presetClass="entr" presetSubtype="16" fill="hold" nodeType="withEffect">
                                  <p:stCondLst>
                                    <p:cond delay="0"/>
                                  </p:stCondLst>
                                  <p:childTnLst>
                                    <p:set>
                                      <p:cBhvr>
                                        <p:cTn id="47" dur="1" fill="hold">
                                          <p:stCondLst>
                                            <p:cond delay="0"/>
                                          </p:stCondLst>
                                        </p:cTn>
                                        <p:tgtEl>
                                          <p:spTgt spid="9"/>
                                        </p:tgtEl>
                                        <p:attrNameLst>
                                          <p:attrName>style.visibility</p:attrName>
                                        </p:attrNameLst>
                                      </p:cBhvr>
                                      <p:to>
                                        <p:strVal val="visible"/>
                                      </p:to>
                                    </p:set>
                                    <p:animEffect transition="in" filter="circle(in)">
                                      <p:cBhvr>
                                        <p:cTn id="48" dur="2000"/>
                                        <p:tgtEl>
                                          <p:spTgt spid="9"/>
                                        </p:tgtEl>
                                      </p:cBhvr>
                                    </p:animEffect>
                                  </p:childTnLst>
                                </p:cTn>
                              </p:par>
                              <p:par>
                                <p:cTn id="49" presetID="6" presetClass="entr" presetSubtype="16" fill="hold" nodeType="withEffect">
                                  <p:stCondLst>
                                    <p:cond delay="0"/>
                                  </p:stCondLst>
                                  <p:childTnLst>
                                    <p:set>
                                      <p:cBhvr>
                                        <p:cTn id="50" dur="1" fill="hold">
                                          <p:stCondLst>
                                            <p:cond delay="0"/>
                                          </p:stCondLst>
                                        </p:cTn>
                                        <p:tgtEl>
                                          <p:spTgt spid="10"/>
                                        </p:tgtEl>
                                        <p:attrNameLst>
                                          <p:attrName>style.visibility</p:attrName>
                                        </p:attrNameLst>
                                      </p:cBhvr>
                                      <p:to>
                                        <p:strVal val="visible"/>
                                      </p:to>
                                    </p:set>
                                    <p:animEffect transition="in" filter="circle(in)">
                                      <p:cBhvr>
                                        <p:cTn id="51" dur="2000"/>
                                        <p:tgtEl>
                                          <p:spTgt spid="10"/>
                                        </p:tgtEl>
                                      </p:cBhvr>
                                    </p:animEffect>
                                  </p:childTnLst>
                                </p:cTn>
                              </p:par>
                            </p:childTnLst>
                          </p:cTn>
                        </p:par>
                      </p:childTnLst>
                    </p:cTn>
                  </p:par>
                  <p:par>
                    <p:cTn id="52" fill="hold">
                      <p:stCondLst>
                        <p:cond delay="indefinite"/>
                      </p:stCondLst>
                      <p:childTnLst>
                        <p:par>
                          <p:cTn id="53" fill="hold">
                            <p:stCondLst>
                              <p:cond delay="0"/>
                            </p:stCondLst>
                            <p:childTnLst>
                              <p:par>
                                <p:cTn id="54" presetID="18" presetClass="entr" presetSubtype="12" fill="hold" nodeType="clickEffect">
                                  <p:stCondLst>
                                    <p:cond delay="0"/>
                                  </p:stCondLst>
                                  <p:childTnLst>
                                    <p:set>
                                      <p:cBhvr>
                                        <p:cTn id="55" dur="1" fill="hold">
                                          <p:stCondLst>
                                            <p:cond delay="0"/>
                                          </p:stCondLst>
                                        </p:cTn>
                                        <p:tgtEl>
                                          <p:spTgt spid="8">
                                            <p:txEl>
                                              <p:pRg st="0" end="0"/>
                                            </p:txEl>
                                          </p:spTgt>
                                        </p:tgtEl>
                                        <p:attrNameLst>
                                          <p:attrName>style.visibility</p:attrName>
                                        </p:attrNameLst>
                                      </p:cBhvr>
                                      <p:to>
                                        <p:strVal val="visible"/>
                                      </p:to>
                                    </p:set>
                                    <p:animEffect transition="in" filter="strips(downLeft)">
                                      <p:cBhvr>
                                        <p:cTn id="56" dur="500"/>
                                        <p:tgtEl>
                                          <p:spTgt spid="8">
                                            <p:txEl>
                                              <p:pRg st="0" end="0"/>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18" presetClass="entr" presetSubtype="12" fill="hold" nodeType="clickEffect">
                                  <p:stCondLst>
                                    <p:cond delay="0"/>
                                  </p:stCondLst>
                                  <p:childTnLst>
                                    <p:set>
                                      <p:cBhvr>
                                        <p:cTn id="60" dur="1" fill="hold">
                                          <p:stCondLst>
                                            <p:cond delay="0"/>
                                          </p:stCondLst>
                                        </p:cTn>
                                        <p:tgtEl>
                                          <p:spTgt spid="8">
                                            <p:txEl>
                                              <p:pRg st="1" end="1"/>
                                            </p:txEl>
                                          </p:spTgt>
                                        </p:tgtEl>
                                        <p:attrNameLst>
                                          <p:attrName>style.visibility</p:attrName>
                                        </p:attrNameLst>
                                      </p:cBhvr>
                                      <p:to>
                                        <p:strVal val="visible"/>
                                      </p:to>
                                    </p:set>
                                    <p:animEffect transition="in" filter="strips(downLeft)">
                                      <p:cBhvr>
                                        <p:cTn id="61" dur="500"/>
                                        <p:tgtEl>
                                          <p:spTgt spid="8">
                                            <p:txEl>
                                              <p:pRg st="1" end="1"/>
                                            </p:txEl>
                                          </p:spTgt>
                                        </p:tgtEl>
                                      </p:cBhvr>
                                    </p:animEffect>
                                  </p:childTnLst>
                                </p:cTn>
                              </p:par>
                            </p:childTnLst>
                          </p:cTn>
                        </p:par>
                      </p:childTnLst>
                    </p:cTn>
                  </p:par>
                  <p:par>
                    <p:cTn id="62" fill="hold">
                      <p:stCondLst>
                        <p:cond delay="indefinite"/>
                      </p:stCondLst>
                      <p:childTnLst>
                        <p:par>
                          <p:cTn id="63" fill="hold">
                            <p:stCondLst>
                              <p:cond delay="0"/>
                            </p:stCondLst>
                            <p:childTnLst>
                              <p:par>
                                <p:cTn id="64" presetID="18" presetClass="entr" presetSubtype="12" fill="hold" nodeType="clickEffect">
                                  <p:stCondLst>
                                    <p:cond delay="0"/>
                                  </p:stCondLst>
                                  <p:childTnLst>
                                    <p:set>
                                      <p:cBhvr>
                                        <p:cTn id="65" dur="1" fill="hold">
                                          <p:stCondLst>
                                            <p:cond delay="0"/>
                                          </p:stCondLst>
                                        </p:cTn>
                                        <p:tgtEl>
                                          <p:spTgt spid="12">
                                            <p:txEl>
                                              <p:pRg st="0" end="0"/>
                                            </p:txEl>
                                          </p:spTgt>
                                        </p:tgtEl>
                                        <p:attrNameLst>
                                          <p:attrName>style.visibility</p:attrName>
                                        </p:attrNameLst>
                                      </p:cBhvr>
                                      <p:to>
                                        <p:strVal val="visible"/>
                                      </p:to>
                                    </p:set>
                                    <p:animEffect transition="in" filter="strips(downLeft)">
                                      <p:cBhvr>
                                        <p:cTn id="66" dur="500"/>
                                        <p:tgtEl>
                                          <p:spTgt spid="12">
                                            <p:txEl>
                                              <p:pRg st="0" end="0"/>
                                            </p:txEl>
                                          </p:spTgt>
                                        </p:tgtEl>
                                      </p:cBhvr>
                                    </p:animEffect>
                                  </p:childTnLst>
                                </p:cTn>
                              </p:par>
                            </p:childTnLst>
                          </p:cTn>
                        </p:par>
                      </p:childTnLst>
                    </p:cTn>
                  </p:par>
                  <p:par>
                    <p:cTn id="67" fill="hold">
                      <p:stCondLst>
                        <p:cond delay="indefinite"/>
                      </p:stCondLst>
                      <p:childTnLst>
                        <p:par>
                          <p:cTn id="68" fill="hold">
                            <p:stCondLst>
                              <p:cond delay="0"/>
                            </p:stCondLst>
                            <p:childTnLst>
                              <p:par>
                                <p:cTn id="69" presetID="18" presetClass="entr" presetSubtype="12" fill="hold" nodeType="clickEffect">
                                  <p:stCondLst>
                                    <p:cond delay="0"/>
                                  </p:stCondLst>
                                  <p:childTnLst>
                                    <p:set>
                                      <p:cBhvr>
                                        <p:cTn id="70" dur="1" fill="hold">
                                          <p:stCondLst>
                                            <p:cond delay="0"/>
                                          </p:stCondLst>
                                        </p:cTn>
                                        <p:tgtEl>
                                          <p:spTgt spid="14">
                                            <p:txEl>
                                              <p:pRg st="0" end="0"/>
                                            </p:txEl>
                                          </p:spTgt>
                                        </p:tgtEl>
                                        <p:attrNameLst>
                                          <p:attrName>style.visibility</p:attrName>
                                        </p:attrNameLst>
                                      </p:cBhvr>
                                      <p:to>
                                        <p:strVal val="visible"/>
                                      </p:to>
                                    </p:set>
                                    <p:animEffect transition="in" filter="strips(downLeft)">
                                      <p:cBhvr>
                                        <p:cTn id="71" dur="500"/>
                                        <p:tgtEl>
                                          <p:spTgt spid="1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2426</TotalTime>
  <Words>773</Words>
  <Application>Microsoft Office PowerPoint</Application>
  <PresentationFormat>Custom</PresentationFormat>
  <Paragraphs>69</Paragraphs>
  <Slides>16</Slides>
  <Notes>0</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Hà Hoàng</dc:creator>
  <cp:lastModifiedBy>Admin</cp:lastModifiedBy>
  <cp:revision>48</cp:revision>
  <dcterms:created xsi:type="dcterms:W3CDTF">2021-07-16T02:46:11Z</dcterms:created>
  <dcterms:modified xsi:type="dcterms:W3CDTF">2021-09-11T01:21:18Z</dcterms:modified>
</cp:coreProperties>
</file>